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B_E7B33F5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4" r:id="rId5"/>
  </p:sldMasterIdLst>
  <p:notesMasterIdLst>
    <p:notesMasterId r:id="rId27"/>
  </p:notesMasterIdLst>
  <p:sldIdLst>
    <p:sldId id="299" r:id="rId6"/>
    <p:sldId id="330" r:id="rId7"/>
    <p:sldId id="314" r:id="rId8"/>
    <p:sldId id="427" r:id="rId9"/>
    <p:sldId id="428" r:id="rId10"/>
    <p:sldId id="331" r:id="rId11"/>
    <p:sldId id="319" r:id="rId12"/>
    <p:sldId id="320" r:id="rId13"/>
    <p:sldId id="321" r:id="rId14"/>
    <p:sldId id="259" r:id="rId15"/>
    <p:sldId id="425" r:id="rId16"/>
    <p:sldId id="298" r:id="rId17"/>
    <p:sldId id="315" r:id="rId18"/>
    <p:sldId id="332" r:id="rId19"/>
    <p:sldId id="333" r:id="rId20"/>
    <p:sldId id="334" r:id="rId21"/>
    <p:sldId id="325" r:id="rId22"/>
    <p:sldId id="326" r:id="rId23"/>
    <p:sldId id="336" r:id="rId24"/>
    <p:sldId id="328" r:id="rId25"/>
    <p:sldId id="3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C96A26-B82B-164C-160B-87D8F94099A2}" name="Komlanc, Lindsay" initials="LK" userId="S::komlanc.2@osu.edu::81646177-a60e-4ab4-9fac-489508e919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324"/>
    <a:srgbClr val="212325"/>
    <a:srgbClr val="3F4443"/>
    <a:srgbClr val="6B6C6C"/>
    <a:srgbClr val="A2AAAD"/>
    <a:srgbClr val="BA0C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DF93C-3D02-7049-BCC3-754B8AF37F53}" v="7" dt="2025-09-25T15:48:13.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8" autoAdjust="0"/>
    <p:restoredTop sz="94658"/>
  </p:normalViewPr>
  <p:slideViewPr>
    <p:cSldViewPr snapToGrid="0">
      <p:cViewPr varScale="1">
        <p:scale>
          <a:sx n="115" d="100"/>
          <a:sy n="115" d="100"/>
        </p:scale>
        <p:origin x="186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lls, Ryan" userId="e081a555-20d5-43b3-ade0-fb8a55f505f3" providerId="ADAL" clId="{89CD61A0-B06E-5FF6-9FA9-910FDC1069C1}"/>
    <pc:docChg chg="undo redo custSel delSld modSld">
      <pc:chgData name="Aills, Ryan" userId="e081a555-20d5-43b3-ade0-fb8a55f505f3" providerId="ADAL" clId="{89CD61A0-B06E-5FF6-9FA9-910FDC1069C1}" dt="2025-09-03T19:06:09.094" v="68" actId="113"/>
      <pc:docMkLst>
        <pc:docMk/>
      </pc:docMkLst>
      <pc:sldChg chg="del">
        <pc:chgData name="Aills, Ryan" userId="e081a555-20d5-43b3-ade0-fb8a55f505f3" providerId="ADAL" clId="{89CD61A0-B06E-5FF6-9FA9-910FDC1069C1}" dt="2025-09-03T18:59:44.800" v="60" actId="2696"/>
        <pc:sldMkLst>
          <pc:docMk/>
          <pc:sldMk cId="2165779064" sldId="313"/>
        </pc:sldMkLst>
      </pc:sldChg>
      <pc:sldChg chg="modSp mod">
        <pc:chgData name="Aills, Ryan" userId="e081a555-20d5-43b3-ade0-fb8a55f505f3" providerId="ADAL" clId="{89CD61A0-B06E-5FF6-9FA9-910FDC1069C1}" dt="2025-09-03T19:06:06.566" v="67" actId="113"/>
        <pc:sldMkLst>
          <pc:docMk/>
          <pc:sldMk cId="174698665" sldId="314"/>
        </pc:sldMkLst>
        <pc:spChg chg="mod">
          <ac:chgData name="Aills, Ryan" userId="e081a555-20d5-43b3-ade0-fb8a55f505f3" providerId="ADAL" clId="{89CD61A0-B06E-5FF6-9FA9-910FDC1069C1}" dt="2025-09-03T19:06:06.566" v="67" actId="113"/>
          <ac:spMkLst>
            <pc:docMk/>
            <pc:sldMk cId="174698665" sldId="314"/>
            <ac:spMk id="3" creationId="{B2AB461E-42AD-4268-A041-FE9B013814B9}"/>
          </ac:spMkLst>
        </pc:spChg>
      </pc:sldChg>
      <pc:sldChg chg="del">
        <pc:chgData name="Aills, Ryan" userId="e081a555-20d5-43b3-ade0-fb8a55f505f3" providerId="ADAL" clId="{89CD61A0-B06E-5FF6-9FA9-910FDC1069C1}" dt="2025-09-03T18:59:38.299" v="59" actId="2696"/>
        <pc:sldMkLst>
          <pc:docMk/>
          <pc:sldMk cId="276399598" sldId="317"/>
        </pc:sldMkLst>
      </pc:sldChg>
      <pc:sldChg chg="modSp mod">
        <pc:chgData name="Aills, Ryan" userId="e081a555-20d5-43b3-ade0-fb8a55f505f3" providerId="ADAL" clId="{89CD61A0-B06E-5FF6-9FA9-910FDC1069C1}" dt="2025-09-03T19:06:09.094" v="68" actId="113"/>
        <pc:sldMkLst>
          <pc:docMk/>
          <pc:sldMk cId="1654618879" sldId="330"/>
        </pc:sldMkLst>
        <pc:spChg chg="mod">
          <ac:chgData name="Aills, Ryan" userId="e081a555-20d5-43b3-ade0-fb8a55f505f3" providerId="ADAL" clId="{89CD61A0-B06E-5FF6-9FA9-910FDC1069C1}" dt="2025-09-03T19:06:09.094" v="68" actId="113"/>
          <ac:spMkLst>
            <pc:docMk/>
            <pc:sldMk cId="1654618879" sldId="330"/>
            <ac:spMk id="4" creationId="{62DA7526-C408-6584-0E98-FCC592353821}"/>
          </ac:spMkLst>
        </pc:spChg>
      </pc:sldChg>
      <pc:sldChg chg="modSp mod">
        <pc:chgData name="Aills, Ryan" userId="e081a555-20d5-43b3-ade0-fb8a55f505f3" providerId="ADAL" clId="{89CD61A0-B06E-5FF6-9FA9-910FDC1069C1}" dt="2025-09-03T18:57:48.492" v="27" actId="1076"/>
        <pc:sldMkLst>
          <pc:docMk/>
          <pc:sldMk cId="1519496326" sldId="331"/>
        </pc:sldMkLst>
      </pc:sldChg>
      <pc:sldChg chg="modSp mod">
        <pc:chgData name="Aills, Ryan" userId="e081a555-20d5-43b3-ade0-fb8a55f505f3" providerId="ADAL" clId="{89CD61A0-B06E-5FF6-9FA9-910FDC1069C1}" dt="2025-09-03T18:57:39.808" v="25" actId="1076"/>
        <pc:sldMkLst>
          <pc:docMk/>
          <pc:sldMk cId="1672524237" sldId="332"/>
        </pc:sldMkLst>
        <pc:spChg chg="mod">
          <ac:chgData name="Aills, Ryan" userId="e081a555-20d5-43b3-ade0-fb8a55f505f3" providerId="ADAL" clId="{89CD61A0-B06E-5FF6-9FA9-910FDC1069C1}" dt="2025-09-03T18:57:39.808" v="25" actId="1076"/>
          <ac:spMkLst>
            <pc:docMk/>
            <pc:sldMk cId="1672524237" sldId="332"/>
            <ac:spMk id="3" creationId="{ABD6AAA4-878F-20D6-BE55-ABC99E20F307}"/>
          </ac:spMkLst>
        </pc:spChg>
        <pc:spChg chg="mod">
          <ac:chgData name="Aills, Ryan" userId="e081a555-20d5-43b3-ade0-fb8a55f505f3" providerId="ADAL" clId="{89CD61A0-B06E-5FF6-9FA9-910FDC1069C1}" dt="2025-09-03T18:57:39.808" v="25" actId="1076"/>
          <ac:spMkLst>
            <pc:docMk/>
            <pc:sldMk cId="1672524237" sldId="332"/>
            <ac:spMk id="4" creationId="{2818A103-1AAE-1720-87B7-84B897FDEB35}"/>
          </ac:spMkLst>
        </pc:spChg>
      </pc:sldChg>
      <pc:sldChg chg="addSp delSp modSp mod">
        <pc:chgData name="Aills, Ryan" userId="e081a555-20d5-43b3-ade0-fb8a55f505f3" providerId="ADAL" clId="{89CD61A0-B06E-5FF6-9FA9-910FDC1069C1}" dt="2025-09-03T19:05:59.680" v="66" actId="113"/>
        <pc:sldMkLst>
          <pc:docMk/>
          <pc:sldMk cId="2225994386" sldId="333"/>
        </pc:sldMkLst>
        <pc:spChg chg="mod">
          <ac:chgData name="Aills, Ryan" userId="e081a555-20d5-43b3-ade0-fb8a55f505f3" providerId="ADAL" clId="{89CD61A0-B06E-5FF6-9FA9-910FDC1069C1}" dt="2025-09-03T18:58:43.835" v="49" actId="1076"/>
          <ac:spMkLst>
            <pc:docMk/>
            <pc:sldMk cId="2225994386" sldId="333"/>
            <ac:spMk id="3" creationId="{26336BA5-23F4-91EF-4F84-67669FF0FDB8}"/>
          </ac:spMkLst>
        </pc:spChg>
        <pc:spChg chg="mod">
          <ac:chgData name="Aills, Ryan" userId="e081a555-20d5-43b3-ade0-fb8a55f505f3" providerId="ADAL" clId="{89CD61A0-B06E-5FF6-9FA9-910FDC1069C1}" dt="2025-09-03T19:05:59.680" v="66" actId="113"/>
          <ac:spMkLst>
            <pc:docMk/>
            <pc:sldMk cId="2225994386" sldId="333"/>
            <ac:spMk id="4" creationId="{E105B465-A0EC-8252-459E-79BAF34898EC}"/>
          </ac:spMkLst>
        </pc:spChg>
      </pc:sldChg>
    </pc:docChg>
  </pc:docChgLst>
  <pc:docChgLst>
    <pc:chgData name="Louchouarn, Patrick" userId="a863bd5c-ab68-4461-9503-7cd269d5dc77" providerId="ADAL" clId="{43FAE630-7758-5416-A42D-A872342B7B0A}"/>
    <pc:docChg chg="addSld delSld modSld sldOrd">
      <pc:chgData name="Louchouarn, Patrick" userId="a863bd5c-ab68-4461-9503-7cd269d5dc77" providerId="ADAL" clId="{43FAE630-7758-5416-A42D-A872342B7B0A}" dt="2025-09-25T15:47:57.416" v="30" actId="20577"/>
      <pc:docMkLst>
        <pc:docMk/>
      </pc:docMkLst>
      <pc:sldChg chg="add del">
        <pc:chgData name="Louchouarn, Patrick" userId="a863bd5c-ab68-4461-9503-7cd269d5dc77" providerId="ADAL" clId="{43FAE630-7758-5416-A42D-A872342B7B0A}" dt="2025-09-25T15:45:55.718" v="2"/>
        <pc:sldMkLst>
          <pc:docMk/>
          <pc:sldMk cId="81287861" sldId="319"/>
        </pc:sldMkLst>
      </pc:sldChg>
      <pc:sldChg chg="add ord">
        <pc:chgData name="Louchouarn, Patrick" userId="a863bd5c-ab68-4461-9503-7cd269d5dc77" providerId="ADAL" clId="{43FAE630-7758-5416-A42D-A872342B7B0A}" dt="2025-09-25T15:46:48.717" v="6" actId="20578"/>
        <pc:sldMkLst>
          <pc:docMk/>
          <pc:sldMk cId="1725547570" sldId="319"/>
        </pc:sldMkLst>
      </pc:sldChg>
      <pc:sldChg chg="del">
        <pc:chgData name="Louchouarn, Patrick" userId="a863bd5c-ab68-4461-9503-7cd269d5dc77" providerId="ADAL" clId="{43FAE630-7758-5416-A42D-A872342B7B0A}" dt="2025-09-25T15:45:42.670" v="0" actId="2696"/>
        <pc:sldMkLst>
          <pc:docMk/>
          <pc:sldMk cId="2441259120" sldId="319"/>
        </pc:sldMkLst>
      </pc:sldChg>
      <pc:sldChg chg="add">
        <pc:chgData name="Louchouarn, Patrick" userId="a863bd5c-ab68-4461-9503-7cd269d5dc77" providerId="ADAL" clId="{43FAE630-7758-5416-A42D-A872342B7B0A}" dt="2025-09-25T15:46:36.252" v="5"/>
        <pc:sldMkLst>
          <pc:docMk/>
          <pc:sldMk cId="104120082" sldId="320"/>
        </pc:sldMkLst>
      </pc:sldChg>
      <pc:sldChg chg="del">
        <pc:chgData name="Louchouarn, Patrick" userId="a863bd5c-ab68-4461-9503-7cd269d5dc77" providerId="ADAL" clId="{43FAE630-7758-5416-A42D-A872342B7B0A}" dt="2025-09-25T15:46:29.381" v="4" actId="2696"/>
        <pc:sldMkLst>
          <pc:docMk/>
          <pc:sldMk cId="2634601577" sldId="320"/>
        </pc:sldMkLst>
      </pc:sldChg>
      <pc:sldChg chg="add">
        <pc:chgData name="Louchouarn, Patrick" userId="a863bd5c-ab68-4461-9503-7cd269d5dc77" providerId="ADAL" clId="{43FAE630-7758-5416-A42D-A872342B7B0A}" dt="2025-09-25T15:46:36.252" v="5"/>
        <pc:sldMkLst>
          <pc:docMk/>
          <pc:sldMk cId="47535714" sldId="321"/>
        </pc:sldMkLst>
      </pc:sldChg>
      <pc:sldChg chg="del">
        <pc:chgData name="Louchouarn, Patrick" userId="a863bd5c-ab68-4461-9503-7cd269d5dc77" providerId="ADAL" clId="{43FAE630-7758-5416-A42D-A872342B7B0A}" dt="2025-09-25T15:46:29.381" v="4" actId="2696"/>
        <pc:sldMkLst>
          <pc:docMk/>
          <pc:sldMk cId="3133461615" sldId="321"/>
        </pc:sldMkLst>
      </pc:sldChg>
      <pc:sldChg chg="add">
        <pc:chgData name="Louchouarn, Patrick" userId="a863bd5c-ab68-4461-9503-7cd269d5dc77" providerId="ADAL" clId="{43FAE630-7758-5416-A42D-A872342B7B0A}" dt="2025-09-25T15:45:58.932" v="3"/>
        <pc:sldMkLst>
          <pc:docMk/>
          <pc:sldMk cId="1468295470" sldId="331"/>
        </pc:sldMkLst>
      </pc:sldChg>
      <pc:sldChg chg="del">
        <pc:chgData name="Louchouarn, Patrick" userId="a863bd5c-ab68-4461-9503-7cd269d5dc77" providerId="ADAL" clId="{43FAE630-7758-5416-A42D-A872342B7B0A}" dt="2025-09-25T15:45:42.670" v="0" actId="2696"/>
        <pc:sldMkLst>
          <pc:docMk/>
          <pc:sldMk cId="1519496326" sldId="331"/>
        </pc:sldMkLst>
      </pc:sldChg>
      <pc:sldChg chg="add del">
        <pc:chgData name="Louchouarn, Patrick" userId="a863bd5c-ab68-4461-9503-7cd269d5dc77" providerId="ADAL" clId="{43FAE630-7758-5416-A42D-A872342B7B0A}" dt="2025-09-25T15:45:55.718" v="2"/>
        <pc:sldMkLst>
          <pc:docMk/>
          <pc:sldMk cId="3869189680" sldId="331"/>
        </pc:sldMkLst>
      </pc:sldChg>
      <pc:sldChg chg="modSp add mod">
        <pc:chgData name="Louchouarn, Patrick" userId="a863bd5c-ab68-4461-9503-7cd269d5dc77" providerId="ADAL" clId="{43FAE630-7758-5416-A42D-A872342B7B0A}" dt="2025-09-25T15:47:57.416" v="30" actId="20577"/>
        <pc:sldMkLst>
          <pc:docMk/>
          <pc:sldMk cId="977541257" sldId="428"/>
        </pc:sldMkLst>
        <pc:spChg chg="mod">
          <ac:chgData name="Louchouarn, Patrick" userId="a863bd5c-ab68-4461-9503-7cd269d5dc77" providerId="ADAL" clId="{43FAE630-7758-5416-A42D-A872342B7B0A}" dt="2025-09-25T15:47:57.416" v="30" actId="20577"/>
          <ac:spMkLst>
            <pc:docMk/>
            <pc:sldMk cId="977541257" sldId="428"/>
            <ac:spMk id="5" creationId="{C9ECAA59-0D6F-CB14-4098-88A436FB26EA}"/>
          </ac:spMkLst>
        </pc:spChg>
      </pc:sldChg>
    </pc:docChg>
  </pc:docChgLst>
</pc:chgInfo>
</file>

<file path=ppt/comments/modernComment_13B_E7B33F53.xml><?xml version="1.0" encoding="utf-8"?>
<p188:cmLst xmlns:a="http://schemas.openxmlformats.org/drawingml/2006/main" xmlns:r="http://schemas.openxmlformats.org/officeDocument/2006/relationships" xmlns:p188="http://schemas.microsoft.com/office/powerpoint/2018/8/main">
  <p188:cm id="{1EB12A8F-CE8D-4469-8CA3-D470BC2F57D3}" authorId="{A4C96A26-B82B-164C-160B-87D8F94099A2}" status="resolved" created="2025-08-21T17:21:23.643" complete="100000">
    <ac:txMkLst xmlns:ac="http://schemas.microsoft.com/office/drawing/2013/main/command">
      <pc:docMk xmlns:pc="http://schemas.microsoft.com/office/powerpoint/2013/main/command"/>
      <pc:sldMk xmlns:pc="http://schemas.microsoft.com/office/powerpoint/2013/main/command" cId="3887284051" sldId="315"/>
      <ac:spMk id="3" creationId="{9976BE1E-BB0F-1824-94E1-387A4161FCC4}"/>
      <ac:txMk cp="470" len="25">
        <ac:context len="497" hash="2951356704"/>
      </ac:txMk>
    </ac:txMkLst>
    <p188:pos x="4994277" y="3707254"/>
    <p188:txBody>
      <a:bodyPr/>
      <a:lstStyle/>
      <a:p>
        <a:r>
          <a:rPr lang="en-US"/>
          <a:t>I know this sounds weird. What I’m trying to say is it doesn’t apply to regular students. It DOES apply to students who work for the university, have teaching positions, etc.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548DD-AF31-45BA-A26D-7AC4939564ED}"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8C05-38F5-46EB-BECD-5394A7777BCD}" type="slidenum">
              <a:rPr lang="en-US" smtClean="0"/>
              <a:t>‹#›</a:t>
            </a:fld>
            <a:endParaRPr lang="en-US"/>
          </a:p>
        </p:txBody>
      </p:sp>
    </p:spTree>
    <p:extLst>
      <p:ext uri="{BB962C8B-B14F-4D97-AF65-F5344CB8AC3E}">
        <p14:creationId xmlns:p14="http://schemas.microsoft.com/office/powerpoint/2010/main" val="3830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1</a:t>
            </a:fld>
            <a:endParaRPr lang="en-US"/>
          </a:p>
        </p:txBody>
      </p:sp>
    </p:spTree>
    <p:extLst>
      <p:ext uri="{BB962C8B-B14F-4D97-AF65-F5344CB8AC3E}">
        <p14:creationId xmlns:p14="http://schemas.microsoft.com/office/powerpoint/2010/main" val="289266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41E5F-D765-1978-0975-59DFF6E89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C6E2A-2305-B02F-CE25-A8E128D3D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65E2D-0B3E-F141-C0BF-6BD74C700C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5016DD-41AC-E1E9-E780-865AFC71AB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58C05-38F5-46EB-BECD-5394A7777B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47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58C05-38F5-46EB-BECD-5394A7777BCD}" type="slidenum">
              <a:rPr lang="en-US" smtClean="0"/>
              <a:t>14</a:t>
            </a:fld>
            <a:endParaRPr lang="en-US"/>
          </a:p>
        </p:txBody>
      </p:sp>
    </p:spTree>
    <p:extLst>
      <p:ext uri="{BB962C8B-B14F-4D97-AF65-F5344CB8AC3E}">
        <p14:creationId xmlns:p14="http://schemas.microsoft.com/office/powerpoint/2010/main" val="427793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58C05-38F5-46EB-BECD-5394A7777BCD}" type="slidenum">
              <a:rPr lang="en-US" smtClean="0"/>
              <a:t>15</a:t>
            </a:fld>
            <a:endParaRPr lang="en-US"/>
          </a:p>
        </p:txBody>
      </p:sp>
    </p:spTree>
    <p:extLst>
      <p:ext uri="{BB962C8B-B14F-4D97-AF65-F5344CB8AC3E}">
        <p14:creationId xmlns:p14="http://schemas.microsoft.com/office/powerpoint/2010/main" val="353593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8D901-DF56-EDBD-126F-49A66FA45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33CDC-DC72-AD97-D99B-C0113817C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51ECF-4B5C-653E-11A3-BC72A32484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AC4C1F-B705-8354-E484-343445AD4394}"/>
              </a:ext>
            </a:extLst>
          </p:cNvPr>
          <p:cNvSpPr>
            <a:spLocks noGrp="1"/>
          </p:cNvSpPr>
          <p:nvPr>
            <p:ph type="sldNum" sz="quarter" idx="5"/>
          </p:nvPr>
        </p:nvSpPr>
        <p:spPr/>
        <p:txBody>
          <a:bodyPr/>
          <a:lstStyle/>
          <a:p>
            <a:fld id="{22B58C05-38F5-46EB-BECD-5394A7777BCD}" type="slidenum">
              <a:rPr lang="en-US" smtClean="0"/>
              <a:t>16</a:t>
            </a:fld>
            <a:endParaRPr lang="en-US"/>
          </a:p>
        </p:txBody>
      </p:sp>
    </p:spTree>
    <p:extLst>
      <p:ext uri="{BB962C8B-B14F-4D97-AF65-F5344CB8AC3E}">
        <p14:creationId xmlns:p14="http://schemas.microsoft.com/office/powerpoint/2010/main" val="198111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EEF4-C728-FE8F-EB44-A596FF3DA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7BABC-C3E9-02FA-88EA-E55CC8B6A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29C16-EADD-164B-2203-96CF43C586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ED970B-DD32-E39D-2EE0-4E41BA2CCBAA}"/>
              </a:ext>
            </a:extLst>
          </p:cNvPr>
          <p:cNvSpPr>
            <a:spLocks noGrp="1"/>
          </p:cNvSpPr>
          <p:nvPr>
            <p:ph type="sldNum" sz="quarter" idx="5"/>
          </p:nvPr>
        </p:nvSpPr>
        <p:spPr/>
        <p:txBody>
          <a:bodyPr/>
          <a:lstStyle/>
          <a:p>
            <a:fld id="{22B58C05-38F5-46EB-BECD-5394A7777BCD}" type="slidenum">
              <a:rPr lang="en-US" smtClean="0"/>
              <a:t>19</a:t>
            </a:fld>
            <a:endParaRPr lang="en-US"/>
          </a:p>
        </p:txBody>
      </p:sp>
    </p:spTree>
    <p:extLst>
      <p:ext uri="{BB962C8B-B14F-4D97-AF65-F5344CB8AC3E}">
        <p14:creationId xmlns:p14="http://schemas.microsoft.com/office/powerpoint/2010/main" val="93935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7563A70-D23D-D7C3-314B-097E27A5202C}"/>
              </a:ext>
              <a:ext uri="{C183D7F6-B498-43B3-948B-1728B52AA6E4}">
                <adec:decorative xmlns:adec="http://schemas.microsoft.com/office/drawing/2017/decorative" val="1"/>
              </a:ext>
            </a:extLst>
          </p:cNvPr>
          <p:cNvSpPr/>
          <p:nvPr userDrawn="1"/>
        </p:nvSpPr>
        <p:spPr>
          <a:xfrm>
            <a:off x="0" y="1"/>
            <a:ext cx="12192000" cy="6147412"/>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1349829"/>
            <a:ext cx="12191998" cy="2124891"/>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261481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Quote No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850854" y="929898"/>
            <a:ext cx="10944272" cy="3117995"/>
          </a:xfrm>
        </p:spPr>
        <p:txBody>
          <a:bodyPr anchor="b" anchorCtr="0">
            <a:normAutofit/>
          </a:bodyPr>
          <a:lstStyle>
            <a:lvl1pPr>
              <a:lnSpc>
                <a:spcPct val="140000"/>
              </a:lnSpc>
              <a:defRPr sz="3600" b="0" i="0" baseline="0">
                <a:solidFill>
                  <a:schemeClr val="tx1"/>
                </a:solidFill>
              </a:defRPr>
            </a:lvl1pPr>
          </a:lstStyle>
          <a:p>
            <a:r>
              <a:rPr lang="en-US"/>
              <a:t>“Click to add quote”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850853" y="4280104"/>
            <a:ext cx="10944273" cy="365126"/>
          </a:xfrm>
        </p:spPr>
        <p:txBody>
          <a:bodyPr/>
          <a:lstStyle>
            <a:lvl1pPr marL="0" indent="0">
              <a:buClr>
                <a:srgbClr val="C00000"/>
              </a:buClr>
              <a:buSzPct val="110000"/>
              <a:buNone/>
              <a:defRPr b="1"/>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Source name</a:t>
            </a:r>
          </a:p>
        </p:txBody>
      </p:sp>
      <p:sp>
        <p:nvSpPr>
          <p:cNvPr id="4" name="Content Placeholder 3">
            <a:extLst>
              <a:ext uri="{FF2B5EF4-FFF2-40B4-BE49-F238E27FC236}">
                <a16:creationId xmlns:a16="http://schemas.microsoft.com/office/drawing/2014/main" id="{FE4D1693-BD83-7256-F00D-049430687D20}"/>
              </a:ext>
            </a:extLst>
          </p:cNvPr>
          <p:cNvSpPr>
            <a:spLocks noGrp="1"/>
          </p:cNvSpPr>
          <p:nvPr>
            <p:ph sz="half" idx="22" hasCustomPrompt="1"/>
          </p:nvPr>
        </p:nvSpPr>
        <p:spPr>
          <a:xfrm>
            <a:off x="850852" y="4676732"/>
            <a:ext cx="10944271" cy="365125"/>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100"/>
            </a:lvl4pPr>
            <a:lvl5pPr marL="1828800" indent="0" algn="l">
              <a:buNone/>
              <a:defRPr sz="1100" b="0" i="0">
                <a:latin typeface="Buckeye Sans 2" pitchFamily="2" charset="77"/>
              </a:defRPr>
            </a:lvl5pPr>
          </a:lstStyle>
          <a:p>
            <a:pPr lvl="0"/>
            <a:r>
              <a:rPr lang="en-US"/>
              <a:t>Supplemental copy</a:t>
            </a:r>
          </a:p>
          <a:p>
            <a:pPr lvl="4"/>
            <a:endParaRPr lang="en-US"/>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8695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ext with Ic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2" y="1556657"/>
            <a:ext cx="4647568" cy="2024979"/>
          </a:xfrm>
        </p:spPr>
        <p:txBody>
          <a:bodyPr anchor="b"/>
          <a:lstStyle>
            <a:lvl1pPr>
              <a:defRPr>
                <a:solidFill>
                  <a:schemeClr val="accent1"/>
                </a:solidFill>
              </a:defRPr>
            </a:lvl1pPr>
          </a:lstStyle>
          <a:p>
            <a:r>
              <a:rPr lang="en-US"/>
              <a:t>Click to edit master page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385986" y="3619779"/>
            <a:ext cx="4647568"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copy</a:t>
            </a:r>
          </a:p>
        </p:txBody>
      </p:sp>
      <p:cxnSp>
        <p:nvCxnSpPr>
          <p:cNvPr id="12" name="Straight Connector 11">
            <a:extLst>
              <a:ext uri="{FF2B5EF4-FFF2-40B4-BE49-F238E27FC236}">
                <a16:creationId xmlns:a16="http://schemas.microsoft.com/office/drawing/2014/main" id="{57233CD8-5E31-4581-814D-DA09D49C1F86}"/>
              </a:ext>
              <a:ext uri="{C183D7F6-B498-43B3-948B-1728B52AA6E4}">
                <adec:decorative xmlns:adec="http://schemas.microsoft.com/office/drawing/2017/decorative" val="1"/>
              </a:ext>
            </a:extLst>
          </p:cNvPr>
          <p:cNvCxnSpPr>
            <a:cxnSpLocks/>
          </p:cNvCxnSpPr>
          <p:nvPr userDrawn="1"/>
        </p:nvCxnSpPr>
        <p:spPr>
          <a:xfrm flipV="1">
            <a:off x="5408233" y="873264"/>
            <a:ext cx="0" cy="470578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839276" y="1186651"/>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905270" y="1197473"/>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6905263" y="1494459"/>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5839269" y="2625206"/>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20" name="Text Placeholder 4">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905263" y="2650316"/>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6A62EE4C-12CF-4CD9-A03E-75610F65D462}"/>
              </a:ext>
            </a:extLst>
          </p:cNvPr>
          <p:cNvSpPr>
            <a:spLocks noGrp="1"/>
          </p:cNvSpPr>
          <p:nvPr>
            <p:ph sz="half" idx="22" hasCustomPrompt="1"/>
          </p:nvPr>
        </p:nvSpPr>
        <p:spPr>
          <a:xfrm>
            <a:off x="6905256" y="2933014"/>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 copy</a:t>
            </a:r>
          </a:p>
          <a:p>
            <a:pPr lvl="4"/>
            <a:endParaRPr lang="en-US"/>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5839269" y="3984098"/>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23" name="Text Placeholder 4">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905263" y="3994920"/>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4" name="Content Placeholder 3">
            <a:extLst>
              <a:ext uri="{FF2B5EF4-FFF2-40B4-BE49-F238E27FC236}">
                <a16:creationId xmlns:a16="http://schemas.microsoft.com/office/drawing/2014/main" id="{2A0E534F-F82F-491F-A155-625F7F13DD81}"/>
              </a:ext>
            </a:extLst>
          </p:cNvPr>
          <p:cNvSpPr>
            <a:spLocks noGrp="1"/>
          </p:cNvSpPr>
          <p:nvPr>
            <p:ph sz="half" idx="25" hasCustomPrompt="1"/>
          </p:nvPr>
        </p:nvSpPr>
        <p:spPr>
          <a:xfrm>
            <a:off x="6905256" y="4291906"/>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1563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eam 3">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29" name="Content Placeholder 3">
            <a:extLst>
              <a:ext uri="{FF2B5EF4-FFF2-40B4-BE49-F238E27FC236}">
                <a16:creationId xmlns:a16="http://schemas.microsoft.com/office/drawing/2014/main" id="{32636A59-1C4D-DB7E-7AB5-5FF3CE74F2C1}"/>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376210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376210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376210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916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Team 6">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3" name="Title 1">
            <a:extLst>
              <a:ext uri="{FF2B5EF4-FFF2-40B4-BE49-F238E27FC236}">
                <a16:creationId xmlns:a16="http://schemas.microsoft.com/office/drawing/2014/main" id="{D8840F6E-5028-202C-488C-6E119F9F49A9}"/>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53C21450-A5C8-7AC0-18C4-F68F4E92811B}"/>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240574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240574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240574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8" name="Picture Placeholder 4">
            <a:extLst>
              <a:ext uri="{FF2B5EF4-FFF2-40B4-BE49-F238E27FC236}">
                <a16:creationId xmlns:a16="http://schemas.microsoft.com/office/drawing/2014/main" id="{8DB9D046-1452-3F52-9EF6-F1591861163B}"/>
              </a:ext>
            </a:extLst>
          </p:cNvPr>
          <p:cNvSpPr>
            <a:spLocks noGrp="1"/>
          </p:cNvSpPr>
          <p:nvPr>
            <p:ph type="pic" sz="quarter" idx="42" hasCustomPrompt="1"/>
          </p:nvPr>
        </p:nvSpPr>
        <p:spPr>
          <a:xfrm>
            <a:off x="4837311"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9" name="Text Placeholder 4">
            <a:extLst>
              <a:ext uri="{FF2B5EF4-FFF2-40B4-BE49-F238E27FC236}">
                <a16:creationId xmlns:a16="http://schemas.microsoft.com/office/drawing/2014/main" id="{99F1484B-33B4-49AF-50B3-692F9415D08D}"/>
              </a:ext>
            </a:extLst>
          </p:cNvPr>
          <p:cNvSpPr>
            <a:spLocks noGrp="1"/>
          </p:cNvSpPr>
          <p:nvPr>
            <p:ph type="body" sz="quarter" idx="43" hasCustomPrompt="1"/>
          </p:nvPr>
        </p:nvSpPr>
        <p:spPr>
          <a:xfrm>
            <a:off x="4739337" y="5290686"/>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0" name="Content Placeholder 3">
            <a:extLst>
              <a:ext uri="{FF2B5EF4-FFF2-40B4-BE49-F238E27FC236}">
                <a16:creationId xmlns:a16="http://schemas.microsoft.com/office/drawing/2014/main" id="{A8463267-4C32-C0A8-B221-D5C692958888}"/>
              </a:ext>
            </a:extLst>
          </p:cNvPr>
          <p:cNvSpPr>
            <a:spLocks noGrp="1"/>
          </p:cNvSpPr>
          <p:nvPr>
            <p:ph sz="half" idx="44" hasCustomPrompt="1"/>
          </p:nvPr>
        </p:nvSpPr>
        <p:spPr>
          <a:xfrm>
            <a:off x="4739337"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1" name="Picture Placeholder 4">
            <a:extLst>
              <a:ext uri="{FF2B5EF4-FFF2-40B4-BE49-F238E27FC236}">
                <a16:creationId xmlns:a16="http://schemas.microsoft.com/office/drawing/2014/main" id="{0F713BA4-C3F0-7266-BFA2-4EB5D9BED635}"/>
              </a:ext>
            </a:extLst>
          </p:cNvPr>
          <p:cNvSpPr>
            <a:spLocks noGrp="1"/>
          </p:cNvSpPr>
          <p:nvPr>
            <p:ph type="pic" sz="quarter" idx="45" hasCustomPrompt="1"/>
          </p:nvPr>
        </p:nvSpPr>
        <p:spPr>
          <a:xfrm>
            <a:off x="7269480"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52" name="Text Placeholder 4">
            <a:extLst>
              <a:ext uri="{FF2B5EF4-FFF2-40B4-BE49-F238E27FC236}">
                <a16:creationId xmlns:a16="http://schemas.microsoft.com/office/drawing/2014/main" id="{77A3737E-4F1C-4A60-75FE-0CD6387D447B}"/>
              </a:ext>
            </a:extLst>
          </p:cNvPr>
          <p:cNvSpPr>
            <a:spLocks noGrp="1"/>
          </p:cNvSpPr>
          <p:nvPr>
            <p:ph type="body" sz="quarter" idx="46" hasCustomPrompt="1"/>
          </p:nvPr>
        </p:nvSpPr>
        <p:spPr>
          <a:xfrm>
            <a:off x="7171506" y="5290686"/>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3" name="Content Placeholder 3">
            <a:extLst>
              <a:ext uri="{FF2B5EF4-FFF2-40B4-BE49-F238E27FC236}">
                <a16:creationId xmlns:a16="http://schemas.microsoft.com/office/drawing/2014/main" id="{1F5B1B2F-7A86-7712-D642-D31C7A449AC0}"/>
              </a:ext>
            </a:extLst>
          </p:cNvPr>
          <p:cNvSpPr>
            <a:spLocks noGrp="1"/>
          </p:cNvSpPr>
          <p:nvPr>
            <p:ph sz="half" idx="47" hasCustomPrompt="1"/>
          </p:nvPr>
        </p:nvSpPr>
        <p:spPr>
          <a:xfrm>
            <a:off x="71715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4" name="Picture Placeholder 4">
            <a:extLst>
              <a:ext uri="{FF2B5EF4-FFF2-40B4-BE49-F238E27FC236}">
                <a16:creationId xmlns:a16="http://schemas.microsoft.com/office/drawing/2014/main" id="{1AF508C4-773E-5526-D0B3-4519BA6E9F49}"/>
              </a:ext>
            </a:extLst>
          </p:cNvPr>
          <p:cNvSpPr>
            <a:spLocks noGrp="1"/>
          </p:cNvSpPr>
          <p:nvPr>
            <p:ph type="pic" sz="quarter" idx="48" hasCustomPrompt="1"/>
          </p:nvPr>
        </p:nvSpPr>
        <p:spPr>
          <a:xfrm>
            <a:off x="9707880"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55" name="Text Placeholder 4">
            <a:extLst>
              <a:ext uri="{FF2B5EF4-FFF2-40B4-BE49-F238E27FC236}">
                <a16:creationId xmlns:a16="http://schemas.microsoft.com/office/drawing/2014/main" id="{5A52EAA6-4323-C683-D3E0-0360F2401CBE}"/>
              </a:ext>
            </a:extLst>
          </p:cNvPr>
          <p:cNvSpPr>
            <a:spLocks noGrp="1"/>
          </p:cNvSpPr>
          <p:nvPr>
            <p:ph type="body" sz="quarter" idx="49" hasCustomPrompt="1"/>
          </p:nvPr>
        </p:nvSpPr>
        <p:spPr>
          <a:xfrm>
            <a:off x="9609906" y="5290686"/>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6" name="Content Placeholder 3">
            <a:extLst>
              <a:ext uri="{FF2B5EF4-FFF2-40B4-BE49-F238E27FC236}">
                <a16:creationId xmlns:a16="http://schemas.microsoft.com/office/drawing/2014/main" id="{ED840ECE-E392-54F4-E5E0-09C6BAC5F6FA}"/>
              </a:ext>
            </a:extLst>
          </p:cNvPr>
          <p:cNvSpPr>
            <a:spLocks noGrp="1"/>
          </p:cNvSpPr>
          <p:nvPr>
            <p:ph sz="half" idx="50" hasCustomPrompt="1"/>
          </p:nvPr>
        </p:nvSpPr>
        <p:spPr>
          <a:xfrm>
            <a:off x="96099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0552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 Full Pa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81000" y="381000"/>
            <a:ext cx="11414127" cy="5766413"/>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662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1 Wid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3" y="272592"/>
            <a:ext cx="4175127" cy="1557660"/>
          </a:xfrm>
        </p:spPr>
        <p:txBody>
          <a:bodyPr vert="horz" lIns="91440" tIns="45720" rIns="91440" bIns="45720" rtlCol="0" anchor="b">
            <a:normAutofit/>
          </a:bodyPr>
          <a:lstStyle>
            <a:lvl1pPr>
              <a:defRPr lang="en-US"/>
            </a:lvl1pPr>
          </a:lstStyle>
          <a:p>
            <a:pPr lvl="0"/>
            <a:r>
              <a:rPr lang="en-US"/>
              <a:t>Add your slide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4771571" y="546912"/>
            <a:ext cx="7023556" cy="1557660"/>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96873" y="2278743"/>
            <a:ext cx="11398254" cy="3868669"/>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204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1 Lar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DD6DB94C-2BA1-25B7-2E42-3F62C5C50517}"/>
              </a:ext>
            </a:extLst>
          </p:cNvPr>
          <p:cNvSpPr>
            <a:spLocks noGrp="1"/>
          </p:cNvSpPr>
          <p:nvPr>
            <p:ph type="title" hasCustomPrompt="1"/>
          </p:nvPr>
        </p:nvSpPr>
        <p:spPr>
          <a:xfrm>
            <a:off x="396874" y="1214845"/>
            <a:ext cx="4175126" cy="2057636"/>
          </a:xfrm>
        </p:spPr>
        <p:txBody>
          <a:bodyPr anchor="b"/>
          <a:lstStyle>
            <a:lvl1pPr>
              <a:defRPr>
                <a:solidFill>
                  <a:schemeClr val="accent1"/>
                </a:solidFill>
              </a:defRPr>
            </a:lvl1pPr>
          </a:lstStyle>
          <a:p>
            <a:r>
              <a:rPr lang="en-US"/>
              <a:t>Click to edit master page</a:t>
            </a:r>
          </a:p>
        </p:txBody>
      </p:sp>
      <p:sp>
        <p:nvSpPr>
          <p:cNvPr id="11" name="Content Placeholder 3">
            <a:extLst>
              <a:ext uri="{FF2B5EF4-FFF2-40B4-BE49-F238E27FC236}">
                <a16:creationId xmlns:a16="http://schemas.microsoft.com/office/drawing/2014/main" id="{007A25B4-BF25-2EB3-833F-C53135D04762}"/>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6" name="Content Placeholder 5">
            <a:extLst>
              <a:ext uri="{FF2B5EF4-FFF2-40B4-BE49-F238E27FC236}">
                <a16:creationId xmlns:a16="http://schemas.microsoft.com/office/drawing/2014/main" id="{F9AB3712-421D-4D44-A208-FCFD9F142B33}"/>
              </a:ext>
            </a:extLst>
          </p:cNvPr>
          <p:cNvSpPr>
            <a:spLocks noGrp="1"/>
          </p:cNvSpPr>
          <p:nvPr>
            <p:ph sz="quarter" idx="15" hasCustomPrompt="1"/>
          </p:nvPr>
        </p:nvSpPr>
        <p:spPr>
          <a:xfrm>
            <a:off x="4855028" y="365125"/>
            <a:ext cx="6940099" cy="5683025"/>
          </a:xfrm>
        </p:spPr>
        <p:txBody>
          <a:bodyPr anchor="ctr">
            <a:normAutofit/>
          </a:bodyPr>
          <a:lstStyle>
            <a:lvl1pPr marL="0" indent="0" algn="ctr">
              <a:buNone/>
              <a:defRPr sz="1800">
                <a:solidFill>
                  <a:schemeClr val="bg1">
                    <a:lumMod val="50000"/>
                  </a:schemeClr>
                </a:solidFill>
              </a:defRPr>
            </a:lvl1pPr>
          </a:lstStyle>
          <a:p>
            <a:pPr lvl="0"/>
            <a:r>
              <a:rPr lang="en-US"/>
              <a:t>Click to add a chart or table</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5932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1 Tall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Title 1">
            <a:extLst>
              <a:ext uri="{FF2B5EF4-FFF2-40B4-BE49-F238E27FC236}">
                <a16:creationId xmlns:a16="http://schemas.microsoft.com/office/drawing/2014/main" id="{C1FDC804-E7FE-7C50-C943-67092224674F}"/>
              </a:ext>
            </a:extLst>
          </p:cNvPr>
          <p:cNvSpPr>
            <a:spLocks noGrp="1"/>
          </p:cNvSpPr>
          <p:nvPr>
            <p:ph type="title" hasCustomPrompt="1"/>
          </p:nvPr>
        </p:nvSpPr>
        <p:spPr>
          <a:xfrm>
            <a:off x="1588982" y="1088571"/>
            <a:ext cx="4507018" cy="2035865"/>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93800667-0B00-7C89-1FA5-FF679669B42C}"/>
              </a:ext>
            </a:extLst>
          </p:cNvPr>
          <p:cNvSpPr>
            <a:spLocks noGrp="1"/>
          </p:cNvSpPr>
          <p:nvPr>
            <p:ph sz="half" idx="2" hasCustomPrompt="1"/>
          </p:nvPr>
        </p:nvSpPr>
        <p:spPr>
          <a:xfrm>
            <a:off x="1588982" y="3162581"/>
            <a:ext cx="4507018" cy="2428368"/>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hasCustomPrompt="1"/>
          </p:nvPr>
        </p:nvSpPr>
        <p:spPr>
          <a:xfrm>
            <a:off x="6292826" y="365126"/>
            <a:ext cx="4480151" cy="5683024"/>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674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3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5" name="Title 1">
            <a:extLst>
              <a:ext uri="{FF2B5EF4-FFF2-40B4-BE49-F238E27FC236}">
                <a16:creationId xmlns:a16="http://schemas.microsoft.com/office/drawing/2014/main" id="{E79F3245-5C19-491B-A3C7-0953BE94EC5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29" name="Content Placeholder 3">
            <a:extLst>
              <a:ext uri="{FF2B5EF4-FFF2-40B4-BE49-F238E27FC236}">
                <a16:creationId xmlns:a16="http://schemas.microsoft.com/office/drawing/2014/main" id="{E1ED6957-2F68-AC1E-7E2F-65AD6BFD944E}"/>
              </a:ext>
            </a:extLst>
          </p:cNvPr>
          <p:cNvSpPr>
            <a:spLocks noGrp="1"/>
          </p:cNvSpPr>
          <p:nvPr>
            <p:ph sz="half" idx="13" hasCustomPrompt="1"/>
          </p:nvPr>
        </p:nvSpPr>
        <p:spPr>
          <a:xfrm>
            <a:off x="407758" y="3055909"/>
            <a:ext cx="4164242" cy="2428368"/>
          </a:xfrm>
        </p:spPr>
        <p:txBody>
          <a:bodyPr>
            <a:normAutofit/>
          </a:bodyPr>
          <a:lstStyle>
            <a:lvl1pPr marL="0" indent="0">
              <a:buNone/>
              <a:defRPr sz="2400"/>
            </a:lvl1pPr>
            <a:lvl2pPr marL="466725" indent="-228600">
              <a:buClr>
                <a:srgbClr val="C00000"/>
              </a:buClr>
              <a:buSzPct val="110000"/>
              <a:buFont typeface="Arial" panose="020B0604020202020204" pitchFamily="34" charset="0"/>
              <a:buChar char="•"/>
              <a:tabLst/>
              <a:defRPr sz="2000"/>
            </a:lvl2pPr>
            <a:lvl3pPr marL="922338" indent="-228600">
              <a:buClr>
                <a:srgbClr val="C00000"/>
              </a:buClr>
              <a:buSzPct val="90000"/>
              <a:buFont typeface="Courier New" panose="02070309020205020404" pitchFamily="49" charset="0"/>
              <a:buChar char="o"/>
              <a:tabLst/>
              <a:defRPr sz="1800"/>
            </a:lvl3pPr>
            <a:lvl4pPr marL="1485900" indent="-227013">
              <a:buFont typeface="Arial" panose="020B0604020202020204" pitchFamily="34" charset="0"/>
              <a:buChar char="•"/>
              <a:tabLst/>
              <a:defRPr sz="1600"/>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4839788" y="351320"/>
            <a:ext cx="6955340" cy="2903509"/>
          </a:xfrm>
        </p:spPr>
        <p:txBody>
          <a:bodyPr/>
          <a:lstStyle/>
          <a:p>
            <a:endParaRPr lang="en-US"/>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4839787" y="3407229"/>
            <a:ext cx="3339392" cy="2648784"/>
          </a:xfrm>
        </p:spPr>
        <p:txBody>
          <a:bodyPr/>
          <a:lstStyle/>
          <a:p>
            <a:endParaRPr lang="en-US"/>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8346564" y="3418114"/>
            <a:ext cx="3448563" cy="2637900"/>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8974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4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4" name="Title 1">
            <a:extLst>
              <a:ext uri="{FF2B5EF4-FFF2-40B4-BE49-F238E27FC236}">
                <a16:creationId xmlns:a16="http://schemas.microsoft.com/office/drawing/2014/main" id="{B06323A5-7CBF-8649-525A-F19330DD138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16" name="Content Placeholder 3">
            <a:extLst>
              <a:ext uri="{FF2B5EF4-FFF2-40B4-BE49-F238E27FC236}">
                <a16:creationId xmlns:a16="http://schemas.microsoft.com/office/drawing/2014/main" id="{40A089E6-0B67-BC9B-0FB9-8827CB3BD7B5}"/>
              </a:ext>
            </a:extLst>
          </p:cNvPr>
          <p:cNvSpPr>
            <a:spLocks noGrp="1"/>
          </p:cNvSpPr>
          <p:nvPr>
            <p:ph sz="half" idx="13" hasCustomPrompt="1"/>
          </p:nvPr>
        </p:nvSpPr>
        <p:spPr>
          <a:xfrm>
            <a:off x="407758" y="3055909"/>
            <a:ext cx="4164242" cy="2428368"/>
          </a:xfrm>
        </p:spPr>
        <p:txBody>
          <a:bodyPr>
            <a:normAutofit/>
          </a:bodyPr>
          <a:lstStyle>
            <a:lvl1pPr marL="0" indent="0">
              <a:buNone/>
              <a:defRPr sz="2400">
                <a:solidFill>
                  <a:schemeClr val="tx1"/>
                </a:solidFill>
              </a:defRPr>
            </a:lvl1pPr>
            <a:lvl2pPr marL="466725" indent="-228600">
              <a:buClr>
                <a:srgbClr val="C00000"/>
              </a:buClr>
              <a:buSzPct val="110000"/>
              <a:buFont typeface="Arial" panose="020B0604020202020204" pitchFamily="34" charset="0"/>
              <a:buChar char="•"/>
              <a:tabLst/>
              <a:defRPr sz="2000">
                <a:solidFill>
                  <a:schemeClr val="tx1"/>
                </a:solidFill>
              </a:defRPr>
            </a:lvl2pPr>
            <a:lvl3pPr marL="922338" indent="-228600">
              <a:buClr>
                <a:srgbClr val="C00000"/>
              </a:buClr>
              <a:buSzPct val="90000"/>
              <a:buFont typeface="Courier New" panose="02070309020205020404" pitchFamily="49" charset="0"/>
              <a:buChar char="o"/>
              <a:tabLst/>
              <a:defRPr sz="1800">
                <a:solidFill>
                  <a:schemeClr val="tx1"/>
                </a:solidFill>
              </a:defRPr>
            </a:lvl3pPr>
            <a:lvl4pPr marL="1485900" indent="-227013">
              <a:buFont typeface="Arial" panose="020B0604020202020204" pitchFamily="34" charset="0"/>
              <a:buChar char="•"/>
              <a:tabLst/>
              <a:defRPr sz="1600">
                <a:solidFill>
                  <a:schemeClr val="tx1"/>
                </a:solidFill>
              </a:defRPr>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865914" y="405748"/>
            <a:ext cx="2150384" cy="2648784"/>
          </a:xfrm>
        </p:spPr>
        <p:txBody>
          <a:bodyPr/>
          <a:lstStyle/>
          <a:p>
            <a:endParaRPr lang="en-US"/>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185027" y="416633"/>
            <a:ext cx="2220685" cy="2637900"/>
          </a:xfrm>
        </p:spPr>
        <p:txBody>
          <a:bodyPr/>
          <a:lstStyle/>
          <a:p>
            <a:endParaRPr lang="en-US"/>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74442" y="416633"/>
            <a:ext cx="2220685" cy="2637900"/>
          </a:xfrm>
        </p:spPr>
        <p:txBody>
          <a:bodyPr/>
          <a:lstStyle/>
          <a:p>
            <a:endParaRPr lang="en-US"/>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865914" y="3206932"/>
            <a:ext cx="6940099" cy="2925281"/>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315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0" y="1349829"/>
            <a:ext cx="12191999" cy="2124891"/>
          </a:xfrm>
          <a:noFill/>
        </p:spPr>
        <p:txBody>
          <a:bodyPr lIns="365760" anchor="b" anchorCtr="0">
            <a:normAutofit/>
          </a:bodyPr>
          <a:lstStyle>
            <a:lvl1pPr algn="l">
              <a:defRPr sz="5500"/>
            </a:lvl1pPr>
          </a:lstStyle>
          <a:p>
            <a:r>
              <a:rPr lang="en-US"/>
              <a:t>Click to edit master page title</a:t>
            </a:r>
          </a:p>
        </p:txBody>
      </p:sp>
      <p:sp>
        <p:nvSpPr>
          <p:cNvPr id="3" name="Text Placeholder 2">
            <a:extLst>
              <a:ext uri="{FF2B5EF4-FFF2-40B4-BE49-F238E27FC236}">
                <a16:creationId xmlns:a16="http://schemas.microsoft.com/office/drawing/2014/main" id="{FDDA1891-4F18-21D3-C42B-C393E26C9248}"/>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2348770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 7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96873" y="427519"/>
            <a:ext cx="4469041" cy="2961495"/>
          </a:xfrm>
        </p:spPr>
        <p:txBody>
          <a:bodyPr/>
          <a:lstStyle/>
          <a:p>
            <a:endParaRPr lang="en-US"/>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396873" y="3483429"/>
            <a:ext cx="2150384" cy="2648784"/>
          </a:xfrm>
        </p:spPr>
        <p:txBody>
          <a:bodyPr/>
          <a:lstStyle/>
          <a:p>
            <a:endParaRPr lang="en-US"/>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2645229" y="3494314"/>
            <a:ext cx="2220685" cy="2637900"/>
          </a:xfrm>
        </p:spPr>
        <p:txBody>
          <a:bodyPr/>
          <a:lstStyle/>
          <a:p>
            <a:endParaRPr lang="en-US"/>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968240" y="3170718"/>
            <a:ext cx="6785521" cy="2961495"/>
          </a:xfrm>
        </p:spPr>
        <p:txBody>
          <a:bodyPr/>
          <a:lstStyle/>
          <a:p>
            <a:endParaRPr lang="en-US"/>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968240" y="436228"/>
            <a:ext cx="2150384" cy="2648784"/>
          </a:xfrm>
        </p:spPr>
        <p:txBody>
          <a:bodyPr/>
          <a:lstStyle/>
          <a:p>
            <a:endParaRPr lang="en-US"/>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216596" y="447113"/>
            <a:ext cx="2220685" cy="2637900"/>
          </a:xfrm>
        </p:spPr>
        <p:txBody>
          <a:bodyPr/>
          <a:lstStyle/>
          <a:p>
            <a:endParaRPr lang="en-US"/>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33076" y="447113"/>
            <a:ext cx="2220685" cy="2637900"/>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32368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F5652-5F8D-4F3B-BE45-6F2FE0F564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2297640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7563A70-D23D-D7C3-314B-097E27A5202C}"/>
              </a:ext>
              <a:ext uri="{C183D7F6-B498-43B3-948B-1728B52AA6E4}">
                <adec:decorative xmlns:adec="http://schemas.microsoft.com/office/drawing/2017/decorative" val="1"/>
              </a:ext>
            </a:extLst>
          </p:cNvPr>
          <p:cNvSpPr/>
          <p:nvPr userDrawn="1"/>
        </p:nvSpPr>
        <p:spPr>
          <a:xfrm>
            <a:off x="0" y="1"/>
            <a:ext cx="12192000" cy="6147412"/>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1349829"/>
            <a:ext cx="12191998" cy="2124891"/>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299270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0" y="1349829"/>
            <a:ext cx="12191999" cy="2124891"/>
          </a:xfrm>
          <a:noFill/>
        </p:spPr>
        <p:txBody>
          <a:bodyPr lIns="365760" anchor="b" anchorCtr="0">
            <a:normAutofit/>
          </a:bodyPr>
          <a:lstStyle>
            <a:lvl1pPr algn="l">
              <a:defRPr sz="5500"/>
            </a:lvl1pPr>
          </a:lstStyle>
          <a:p>
            <a:r>
              <a:rPr lang="en-US"/>
              <a:t>Click to edit master page title</a:t>
            </a:r>
          </a:p>
        </p:txBody>
      </p:sp>
      <p:sp>
        <p:nvSpPr>
          <p:cNvPr id="3" name="Text Placeholder 2">
            <a:extLst>
              <a:ext uri="{FF2B5EF4-FFF2-40B4-BE49-F238E27FC236}">
                <a16:creationId xmlns:a16="http://schemas.microsoft.com/office/drawing/2014/main" id="{FDDA1891-4F18-21D3-C42B-C393E26C9248}"/>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1619064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4362996"/>
            <a:ext cx="12191998" cy="1066800"/>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320040" y="5394960"/>
            <a:ext cx="11475085"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8" name="Picture Placeholder 4">
            <a:extLst>
              <a:ext uri="{FF2B5EF4-FFF2-40B4-BE49-F238E27FC236}">
                <a16:creationId xmlns:a16="http://schemas.microsoft.com/office/drawing/2014/main" id="{16CC2C9D-C02A-BAE3-2704-C31FEC3DB5A0}"/>
              </a:ext>
            </a:extLst>
          </p:cNvPr>
          <p:cNvSpPr>
            <a:spLocks noGrp="1"/>
          </p:cNvSpPr>
          <p:nvPr>
            <p:ph type="pic" sz="quarter" idx="14" hasCustomPrompt="1"/>
          </p:nvPr>
        </p:nvSpPr>
        <p:spPr>
          <a:xfrm>
            <a:off x="0" y="0"/>
            <a:ext cx="12191998" cy="4297680"/>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Tree>
    <p:extLst>
      <p:ext uri="{BB962C8B-B14F-4D97-AF65-F5344CB8AC3E}">
        <p14:creationId xmlns:p14="http://schemas.microsoft.com/office/powerpoint/2010/main" val="449484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Slide Dark Gra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3F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9609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Slide Light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tx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9479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Slide Scarle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458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Text 1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1" name="Text Placeholder 4">
            <a:extLst>
              <a:ext uri="{FF2B5EF4-FFF2-40B4-BE49-F238E27FC236}">
                <a16:creationId xmlns:a16="http://schemas.microsoft.com/office/drawing/2014/main" id="{AD145B43-FC71-CFED-BAD0-9399BDDCE1E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396873" y="2074421"/>
            <a:ext cx="11398254" cy="4015454"/>
          </a:xfrm>
        </p:spPr>
        <p:txBody>
          <a:bodyPr/>
          <a:lstStyle>
            <a:lvl1pPr marL="0" indent="0">
              <a:buClr>
                <a:srgbClr val="C00000"/>
              </a:buClr>
              <a:buSzPct val="110000"/>
              <a:buNone/>
              <a:defRPr/>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Click to edit first level copy</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9745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Text 3 Colum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2" name="Title 1">
            <a:extLst>
              <a:ext uri="{FF2B5EF4-FFF2-40B4-BE49-F238E27FC236}">
                <a16:creationId xmlns:a16="http://schemas.microsoft.com/office/drawing/2014/main" id="{B338790D-1034-D042-D3C2-3BF8915C99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3" name="Text Placeholder 4">
            <a:extLst>
              <a:ext uri="{FF2B5EF4-FFF2-40B4-BE49-F238E27FC236}">
                <a16:creationId xmlns:a16="http://schemas.microsoft.com/office/drawing/2014/main" id="{89F7AB1A-7858-0364-53A6-E5039FF0E0C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Text Placeholder 2">
            <a:extLst>
              <a:ext uri="{FF2B5EF4-FFF2-40B4-BE49-F238E27FC236}">
                <a16:creationId xmlns:a16="http://schemas.microsoft.com/office/drawing/2014/main" id="{DD110778-4DA8-45B3-97ED-ECBE5C60858E}"/>
              </a:ext>
            </a:extLst>
          </p:cNvPr>
          <p:cNvSpPr>
            <a:spLocks noGrp="1"/>
          </p:cNvSpPr>
          <p:nvPr>
            <p:ph type="body" idx="1" hasCustomPrompt="1"/>
          </p:nvPr>
        </p:nvSpPr>
        <p:spPr>
          <a:xfrm>
            <a:off x="83978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839788"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4" name="Straight Connector 13">
            <a:extLst>
              <a:ext uri="{FF2B5EF4-FFF2-40B4-BE49-F238E27FC236}">
                <a16:creationId xmlns:a16="http://schemas.microsoft.com/office/drawing/2014/main" id="{6240F89D-2F52-4A06-A26B-F81A4CCA049C}"/>
              </a:ext>
              <a:ext uri="{C183D7F6-B498-43B3-948B-1728B52AA6E4}">
                <adec:decorative xmlns:adec="http://schemas.microsoft.com/office/drawing/2017/decorative" val="1"/>
              </a:ext>
            </a:extLst>
          </p:cNvPr>
          <p:cNvCxnSpPr>
            <a:cxnSpLocks/>
          </p:cNvCxnSpPr>
          <p:nvPr userDrawn="1"/>
        </p:nvCxnSpPr>
        <p:spPr>
          <a:xfrm flipV="1">
            <a:off x="4246764"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891D34A-06A7-6398-2C15-8309625A99B2}"/>
              </a:ext>
            </a:extLst>
          </p:cNvPr>
          <p:cNvSpPr>
            <a:spLocks noGrp="1"/>
          </p:cNvSpPr>
          <p:nvPr>
            <p:ph type="body" idx="13" hasCustomPrompt="1"/>
          </p:nvPr>
        </p:nvSpPr>
        <p:spPr>
          <a:xfrm>
            <a:off x="447402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0" name="Content Placeholder 3">
            <a:extLst>
              <a:ext uri="{FF2B5EF4-FFF2-40B4-BE49-F238E27FC236}">
                <a16:creationId xmlns:a16="http://schemas.microsoft.com/office/drawing/2014/main" id="{14F904E5-9900-1D9E-FED4-2AA7BBADCA7F}"/>
              </a:ext>
            </a:extLst>
          </p:cNvPr>
          <p:cNvSpPr>
            <a:spLocks noGrp="1"/>
          </p:cNvSpPr>
          <p:nvPr>
            <p:ph sz="half" idx="18" hasCustomPrompt="1"/>
          </p:nvPr>
        </p:nvSpPr>
        <p:spPr>
          <a:xfrm>
            <a:off x="4452256"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5" name="Straight Connector 14">
            <a:extLst>
              <a:ext uri="{FF2B5EF4-FFF2-40B4-BE49-F238E27FC236}">
                <a16:creationId xmlns:a16="http://schemas.microsoft.com/office/drawing/2014/main" id="{46615C9D-EE6C-4B25-8C7B-BD41495EDEDC}"/>
              </a:ext>
              <a:ext uri="{C183D7F6-B498-43B3-948B-1728B52AA6E4}">
                <adec:decorative xmlns:adec="http://schemas.microsoft.com/office/drawing/2017/decorative" val="1"/>
              </a:ext>
            </a:extLst>
          </p:cNvPr>
          <p:cNvCxnSpPr>
            <a:cxnSpLocks/>
          </p:cNvCxnSpPr>
          <p:nvPr userDrawn="1"/>
        </p:nvCxnSpPr>
        <p:spPr>
          <a:xfrm flipV="1">
            <a:off x="7915362"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8E4D3FC-41C9-D578-F008-6630E7FFA4E6}"/>
              </a:ext>
            </a:extLst>
          </p:cNvPr>
          <p:cNvSpPr>
            <a:spLocks noGrp="1"/>
          </p:cNvSpPr>
          <p:nvPr>
            <p:ph type="body" idx="15" hasCustomPrompt="1"/>
          </p:nvPr>
        </p:nvSpPr>
        <p:spPr>
          <a:xfrm>
            <a:off x="8153400"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9C53F21D-CA93-9B93-4A6E-8255D9511D03}"/>
              </a:ext>
            </a:extLst>
          </p:cNvPr>
          <p:cNvSpPr>
            <a:spLocks noGrp="1"/>
          </p:cNvSpPr>
          <p:nvPr>
            <p:ph sz="half" idx="19" hasCustomPrompt="1"/>
          </p:nvPr>
        </p:nvSpPr>
        <p:spPr>
          <a:xfrm>
            <a:off x="8142514"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5900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4362996"/>
            <a:ext cx="12191998" cy="1066800"/>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320040" y="5394960"/>
            <a:ext cx="11475085"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8" name="Picture Placeholder 4">
            <a:extLst>
              <a:ext uri="{FF2B5EF4-FFF2-40B4-BE49-F238E27FC236}">
                <a16:creationId xmlns:a16="http://schemas.microsoft.com/office/drawing/2014/main" id="{16CC2C9D-C02A-BAE3-2704-C31FEC3DB5A0}"/>
              </a:ext>
            </a:extLst>
          </p:cNvPr>
          <p:cNvSpPr>
            <a:spLocks noGrp="1"/>
          </p:cNvSpPr>
          <p:nvPr>
            <p:ph type="pic" sz="quarter" idx="14" hasCustomPrompt="1"/>
          </p:nvPr>
        </p:nvSpPr>
        <p:spPr>
          <a:xfrm>
            <a:off x="0" y="0"/>
            <a:ext cx="12191998" cy="4297680"/>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Tree>
    <p:extLst>
      <p:ext uri="{BB962C8B-B14F-4D97-AF65-F5344CB8AC3E}">
        <p14:creationId xmlns:p14="http://schemas.microsoft.com/office/powerpoint/2010/main" val="3956518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Text with Statistic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5" name="Title 1">
            <a:extLst>
              <a:ext uri="{FF2B5EF4-FFF2-40B4-BE49-F238E27FC236}">
                <a16:creationId xmlns:a16="http://schemas.microsoft.com/office/drawing/2014/main" id="{784EC54A-1238-054A-B123-4E089148A0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2" name="Text Placeholder 4">
            <a:extLst>
              <a:ext uri="{FF2B5EF4-FFF2-40B4-BE49-F238E27FC236}">
                <a16:creationId xmlns:a16="http://schemas.microsoft.com/office/drawing/2014/main" id="{368B3D21-7A3E-9FD3-2561-1B65C1C3E8F4}"/>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8" name="Text Placeholder 7">
            <a:extLst>
              <a:ext uri="{FF2B5EF4-FFF2-40B4-BE49-F238E27FC236}">
                <a16:creationId xmlns:a16="http://schemas.microsoft.com/office/drawing/2014/main" id="{95C1AF12-65D7-4CCC-B876-272178DEF7BB}"/>
              </a:ext>
            </a:extLst>
          </p:cNvPr>
          <p:cNvSpPr>
            <a:spLocks noGrp="1"/>
          </p:cNvSpPr>
          <p:nvPr>
            <p:ph type="body" sz="quarter" idx="13" hasCustomPrompt="1"/>
          </p:nvPr>
        </p:nvSpPr>
        <p:spPr>
          <a:xfrm>
            <a:off x="815975"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2" name="Text Placeholder 4">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15983" y="3744683"/>
            <a:ext cx="3200400" cy="598641"/>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13" name="Content Placeholder 3">
            <a:extLst>
              <a:ext uri="{FF2B5EF4-FFF2-40B4-BE49-F238E27FC236}">
                <a16:creationId xmlns:a16="http://schemas.microsoft.com/office/drawing/2014/main" id="{C921F103-A52D-4BF8-A426-261D45BC06E9}"/>
              </a:ext>
            </a:extLst>
          </p:cNvPr>
          <p:cNvSpPr>
            <a:spLocks noGrp="1"/>
          </p:cNvSpPr>
          <p:nvPr>
            <p:ph sz="half" idx="22" hasCustomPrompt="1"/>
          </p:nvPr>
        </p:nvSpPr>
        <p:spPr>
          <a:xfrm>
            <a:off x="815976"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b="0" i="0">
                <a:latin typeface="Buckeye Sans 2" pitchFamily="2" charset="77"/>
              </a:defRPr>
            </a:lvl5pPr>
          </a:lstStyle>
          <a:p>
            <a:pPr lvl="0"/>
            <a:r>
              <a:rPr lang="en-US"/>
              <a:t>Click to edit supplemental copy</a:t>
            </a:r>
          </a:p>
          <a:p>
            <a:pPr lvl="4"/>
            <a:endParaRPr lang="en-US"/>
          </a:p>
        </p:txBody>
      </p:sp>
      <p:sp>
        <p:nvSpPr>
          <p:cNvPr id="3" name="Text Placeholder 4">
            <a:extLst>
              <a:ext uri="{FF2B5EF4-FFF2-40B4-BE49-F238E27FC236}">
                <a16:creationId xmlns:a16="http://schemas.microsoft.com/office/drawing/2014/main" id="{EB0FA1DA-3E46-56DA-3A0F-C2F4894C2D4E}"/>
              </a:ext>
            </a:extLst>
          </p:cNvPr>
          <p:cNvSpPr>
            <a:spLocks noGrp="1"/>
          </p:cNvSpPr>
          <p:nvPr>
            <p:ph type="body" sz="quarter" idx="30" hasCustomPrompt="1"/>
          </p:nvPr>
        </p:nvSpPr>
        <p:spPr>
          <a:xfrm>
            <a:off x="815975"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17" name="Text Placeholder 7">
            <a:extLst>
              <a:ext uri="{FF2B5EF4-FFF2-40B4-BE49-F238E27FC236}">
                <a16:creationId xmlns:a16="http://schemas.microsoft.com/office/drawing/2014/main" id="{47B445D7-04D9-4518-A91A-395D959AA54D}"/>
              </a:ext>
            </a:extLst>
          </p:cNvPr>
          <p:cNvSpPr>
            <a:spLocks noGrp="1"/>
          </p:cNvSpPr>
          <p:nvPr>
            <p:ph type="body" sz="quarter" idx="23" hasCustomPrompt="1"/>
          </p:nvPr>
        </p:nvSpPr>
        <p:spPr>
          <a:xfrm>
            <a:off x="4362024"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9" name="Text Placeholder 4">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362032" y="3755569"/>
            <a:ext cx="3200400" cy="587755"/>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0" name="Content Placeholder 3">
            <a:extLst>
              <a:ext uri="{FF2B5EF4-FFF2-40B4-BE49-F238E27FC236}">
                <a16:creationId xmlns:a16="http://schemas.microsoft.com/office/drawing/2014/main" id="{9B83ED64-7985-4721-920B-54BC42A5E1D7}"/>
              </a:ext>
            </a:extLst>
          </p:cNvPr>
          <p:cNvSpPr>
            <a:spLocks noGrp="1"/>
          </p:cNvSpPr>
          <p:nvPr>
            <p:ph sz="half" idx="25" hasCustomPrompt="1"/>
          </p:nvPr>
        </p:nvSpPr>
        <p:spPr>
          <a:xfrm>
            <a:off x="4362025"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4" name="Text Placeholder 4">
            <a:extLst>
              <a:ext uri="{FF2B5EF4-FFF2-40B4-BE49-F238E27FC236}">
                <a16:creationId xmlns:a16="http://schemas.microsoft.com/office/drawing/2014/main" id="{E8DDA1D2-D91C-4DA3-7F82-2C47CE653FD3}"/>
              </a:ext>
            </a:extLst>
          </p:cNvPr>
          <p:cNvSpPr>
            <a:spLocks noGrp="1"/>
          </p:cNvSpPr>
          <p:nvPr>
            <p:ph type="body" sz="quarter" idx="31" hasCustomPrompt="1"/>
          </p:nvPr>
        </p:nvSpPr>
        <p:spPr>
          <a:xfrm>
            <a:off x="4365086"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21" name="Text Placeholder 7">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08066"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23" name="Text Placeholder 4">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08074" y="3766455"/>
            <a:ext cx="3200400" cy="576869"/>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4" name="Content Placeholder 3">
            <a:extLst>
              <a:ext uri="{FF2B5EF4-FFF2-40B4-BE49-F238E27FC236}">
                <a16:creationId xmlns:a16="http://schemas.microsoft.com/office/drawing/2014/main" id="{B8429F79-518E-407C-8FF2-83D7C7D801FD}"/>
              </a:ext>
            </a:extLst>
          </p:cNvPr>
          <p:cNvSpPr>
            <a:spLocks noGrp="1"/>
          </p:cNvSpPr>
          <p:nvPr>
            <p:ph sz="half" idx="28" hasCustomPrompt="1"/>
          </p:nvPr>
        </p:nvSpPr>
        <p:spPr>
          <a:xfrm>
            <a:off x="7908067"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7" name="Text Placeholder 4">
            <a:extLst>
              <a:ext uri="{FF2B5EF4-FFF2-40B4-BE49-F238E27FC236}">
                <a16:creationId xmlns:a16="http://schemas.microsoft.com/office/drawing/2014/main" id="{04307938-5206-7658-371A-FABCB8A01B4F}"/>
              </a:ext>
            </a:extLst>
          </p:cNvPr>
          <p:cNvSpPr>
            <a:spLocks noGrp="1"/>
          </p:cNvSpPr>
          <p:nvPr>
            <p:ph type="body" sz="quarter" idx="32" hasCustomPrompt="1"/>
          </p:nvPr>
        </p:nvSpPr>
        <p:spPr>
          <a:xfrm>
            <a:off x="7914198"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4268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Quote No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850854" y="929898"/>
            <a:ext cx="10944272" cy="3117995"/>
          </a:xfrm>
        </p:spPr>
        <p:txBody>
          <a:bodyPr anchor="b" anchorCtr="0">
            <a:normAutofit/>
          </a:bodyPr>
          <a:lstStyle>
            <a:lvl1pPr>
              <a:lnSpc>
                <a:spcPct val="140000"/>
              </a:lnSpc>
              <a:defRPr sz="3600" b="0" i="0" baseline="0">
                <a:solidFill>
                  <a:schemeClr val="tx1"/>
                </a:solidFill>
              </a:defRPr>
            </a:lvl1pPr>
          </a:lstStyle>
          <a:p>
            <a:r>
              <a:rPr lang="en-US"/>
              <a:t>“Click to add quote”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850853" y="4280104"/>
            <a:ext cx="10944273" cy="365126"/>
          </a:xfrm>
        </p:spPr>
        <p:txBody>
          <a:bodyPr/>
          <a:lstStyle>
            <a:lvl1pPr marL="0" indent="0">
              <a:buClr>
                <a:srgbClr val="C00000"/>
              </a:buClr>
              <a:buSzPct val="110000"/>
              <a:buNone/>
              <a:defRPr b="1"/>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Source name</a:t>
            </a:r>
          </a:p>
        </p:txBody>
      </p:sp>
      <p:sp>
        <p:nvSpPr>
          <p:cNvPr id="4" name="Content Placeholder 3">
            <a:extLst>
              <a:ext uri="{FF2B5EF4-FFF2-40B4-BE49-F238E27FC236}">
                <a16:creationId xmlns:a16="http://schemas.microsoft.com/office/drawing/2014/main" id="{FE4D1693-BD83-7256-F00D-049430687D20}"/>
              </a:ext>
            </a:extLst>
          </p:cNvPr>
          <p:cNvSpPr>
            <a:spLocks noGrp="1"/>
          </p:cNvSpPr>
          <p:nvPr>
            <p:ph sz="half" idx="22" hasCustomPrompt="1"/>
          </p:nvPr>
        </p:nvSpPr>
        <p:spPr>
          <a:xfrm>
            <a:off x="850852" y="4676732"/>
            <a:ext cx="10944271" cy="365125"/>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100"/>
            </a:lvl4pPr>
            <a:lvl5pPr marL="1828800" indent="0" algn="l">
              <a:buNone/>
              <a:defRPr sz="1100" b="0" i="0">
                <a:latin typeface="Buckeye Sans 2" pitchFamily="2" charset="77"/>
              </a:defRPr>
            </a:lvl5pPr>
          </a:lstStyle>
          <a:p>
            <a:pPr lvl="0"/>
            <a:r>
              <a:rPr lang="en-US"/>
              <a:t>Supplemental copy</a:t>
            </a:r>
          </a:p>
          <a:p>
            <a:pPr lvl="4"/>
            <a:endParaRPr lang="en-US"/>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9809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Text with Ic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2" y="1556657"/>
            <a:ext cx="4647568" cy="2024979"/>
          </a:xfrm>
        </p:spPr>
        <p:txBody>
          <a:bodyPr anchor="b"/>
          <a:lstStyle>
            <a:lvl1pPr>
              <a:defRPr>
                <a:solidFill>
                  <a:schemeClr val="accent1"/>
                </a:solidFill>
              </a:defRPr>
            </a:lvl1pPr>
          </a:lstStyle>
          <a:p>
            <a:r>
              <a:rPr lang="en-US"/>
              <a:t>Click to edit master page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385986" y="3619779"/>
            <a:ext cx="4647568"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copy</a:t>
            </a:r>
          </a:p>
        </p:txBody>
      </p:sp>
      <p:cxnSp>
        <p:nvCxnSpPr>
          <p:cNvPr id="12" name="Straight Connector 11">
            <a:extLst>
              <a:ext uri="{FF2B5EF4-FFF2-40B4-BE49-F238E27FC236}">
                <a16:creationId xmlns:a16="http://schemas.microsoft.com/office/drawing/2014/main" id="{57233CD8-5E31-4581-814D-DA09D49C1F86}"/>
              </a:ext>
              <a:ext uri="{C183D7F6-B498-43B3-948B-1728B52AA6E4}">
                <adec:decorative xmlns:adec="http://schemas.microsoft.com/office/drawing/2017/decorative" val="1"/>
              </a:ext>
            </a:extLst>
          </p:cNvPr>
          <p:cNvCxnSpPr>
            <a:cxnSpLocks/>
          </p:cNvCxnSpPr>
          <p:nvPr userDrawn="1"/>
        </p:nvCxnSpPr>
        <p:spPr>
          <a:xfrm flipV="1">
            <a:off x="5408233" y="873264"/>
            <a:ext cx="0" cy="470578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839276" y="1186651"/>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905270" y="1197473"/>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6905263" y="1494459"/>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5839269" y="2625206"/>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20" name="Text Placeholder 4">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905263" y="2650316"/>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6A62EE4C-12CF-4CD9-A03E-75610F65D462}"/>
              </a:ext>
            </a:extLst>
          </p:cNvPr>
          <p:cNvSpPr>
            <a:spLocks noGrp="1"/>
          </p:cNvSpPr>
          <p:nvPr>
            <p:ph sz="half" idx="22" hasCustomPrompt="1"/>
          </p:nvPr>
        </p:nvSpPr>
        <p:spPr>
          <a:xfrm>
            <a:off x="6905256" y="2933014"/>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 copy</a:t>
            </a:r>
          </a:p>
          <a:p>
            <a:pPr lvl="4"/>
            <a:endParaRPr lang="en-US"/>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5839269" y="3984098"/>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23" name="Text Placeholder 4">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905263" y="3994920"/>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4" name="Content Placeholder 3">
            <a:extLst>
              <a:ext uri="{FF2B5EF4-FFF2-40B4-BE49-F238E27FC236}">
                <a16:creationId xmlns:a16="http://schemas.microsoft.com/office/drawing/2014/main" id="{2A0E534F-F82F-491F-A155-625F7F13DD81}"/>
              </a:ext>
            </a:extLst>
          </p:cNvPr>
          <p:cNvSpPr>
            <a:spLocks noGrp="1"/>
          </p:cNvSpPr>
          <p:nvPr>
            <p:ph sz="half" idx="25" hasCustomPrompt="1"/>
          </p:nvPr>
        </p:nvSpPr>
        <p:spPr>
          <a:xfrm>
            <a:off x="6905256" y="4291906"/>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0886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Team 3">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29" name="Content Placeholder 3">
            <a:extLst>
              <a:ext uri="{FF2B5EF4-FFF2-40B4-BE49-F238E27FC236}">
                <a16:creationId xmlns:a16="http://schemas.microsoft.com/office/drawing/2014/main" id="{32636A59-1C4D-DB7E-7AB5-5FF3CE74F2C1}"/>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376210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376210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376210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8027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Team 6">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3" name="Title 1">
            <a:extLst>
              <a:ext uri="{FF2B5EF4-FFF2-40B4-BE49-F238E27FC236}">
                <a16:creationId xmlns:a16="http://schemas.microsoft.com/office/drawing/2014/main" id="{D8840F6E-5028-202C-488C-6E119F9F49A9}"/>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53C21450-A5C8-7AC0-18C4-F68F4E92811B}"/>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240574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240574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240574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8" name="Picture Placeholder 4">
            <a:extLst>
              <a:ext uri="{FF2B5EF4-FFF2-40B4-BE49-F238E27FC236}">
                <a16:creationId xmlns:a16="http://schemas.microsoft.com/office/drawing/2014/main" id="{8DB9D046-1452-3F52-9EF6-F1591861163B}"/>
              </a:ext>
            </a:extLst>
          </p:cNvPr>
          <p:cNvSpPr>
            <a:spLocks noGrp="1"/>
          </p:cNvSpPr>
          <p:nvPr>
            <p:ph type="pic" sz="quarter" idx="42" hasCustomPrompt="1"/>
          </p:nvPr>
        </p:nvSpPr>
        <p:spPr>
          <a:xfrm>
            <a:off x="4837311"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9" name="Text Placeholder 4">
            <a:extLst>
              <a:ext uri="{FF2B5EF4-FFF2-40B4-BE49-F238E27FC236}">
                <a16:creationId xmlns:a16="http://schemas.microsoft.com/office/drawing/2014/main" id="{99F1484B-33B4-49AF-50B3-692F9415D08D}"/>
              </a:ext>
            </a:extLst>
          </p:cNvPr>
          <p:cNvSpPr>
            <a:spLocks noGrp="1"/>
          </p:cNvSpPr>
          <p:nvPr>
            <p:ph type="body" sz="quarter" idx="43" hasCustomPrompt="1"/>
          </p:nvPr>
        </p:nvSpPr>
        <p:spPr>
          <a:xfrm>
            <a:off x="4739337" y="5290686"/>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0" name="Content Placeholder 3">
            <a:extLst>
              <a:ext uri="{FF2B5EF4-FFF2-40B4-BE49-F238E27FC236}">
                <a16:creationId xmlns:a16="http://schemas.microsoft.com/office/drawing/2014/main" id="{A8463267-4C32-C0A8-B221-D5C692958888}"/>
              </a:ext>
            </a:extLst>
          </p:cNvPr>
          <p:cNvSpPr>
            <a:spLocks noGrp="1"/>
          </p:cNvSpPr>
          <p:nvPr>
            <p:ph sz="half" idx="44" hasCustomPrompt="1"/>
          </p:nvPr>
        </p:nvSpPr>
        <p:spPr>
          <a:xfrm>
            <a:off x="4739337"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1" name="Picture Placeholder 4">
            <a:extLst>
              <a:ext uri="{FF2B5EF4-FFF2-40B4-BE49-F238E27FC236}">
                <a16:creationId xmlns:a16="http://schemas.microsoft.com/office/drawing/2014/main" id="{0F713BA4-C3F0-7266-BFA2-4EB5D9BED635}"/>
              </a:ext>
            </a:extLst>
          </p:cNvPr>
          <p:cNvSpPr>
            <a:spLocks noGrp="1"/>
          </p:cNvSpPr>
          <p:nvPr>
            <p:ph type="pic" sz="quarter" idx="45" hasCustomPrompt="1"/>
          </p:nvPr>
        </p:nvSpPr>
        <p:spPr>
          <a:xfrm>
            <a:off x="7269480"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52" name="Text Placeholder 4">
            <a:extLst>
              <a:ext uri="{FF2B5EF4-FFF2-40B4-BE49-F238E27FC236}">
                <a16:creationId xmlns:a16="http://schemas.microsoft.com/office/drawing/2014/main" id="{77A3737E-4F1C-4A60-75FE-0CD6387D447B}"/>
              </a:ext>
            </a:extLst>
          </p:cNvPr>
          <p:cNvSpPr>
            <a:spLocks noGrp="1"/>
          </p:cNvSpPr>
          <p:nvPr>
            <p:ph type="body" sz="quarter" idx="46" hasCustomPrompt="1"/>
          </p:nvPr>
        </p:nvSpPr>
        <p:spPr>
          <a:xfrm>
            <a:off x="7171506" y="5290686"/>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3" name="Content Placeholder 3">
            <a:extLst>
              <a:ext uri="{FF2B5EF4-FFF2-40B4-BE49-F238E27FC236}">
                <a16:creationId xmlns:a16="http://schemas.microsoft.com/office/drawing/2014/main" id="{1F5B1B2F-7A86-7712-D642-D31C7A449AC0}"/>
              </a:ext>
            </a:extLst>
          </p:cNvPr>
          <p:cNvSpPr>
            <a:spLocks noGrp="1"/>
          </p:cNvSpPr>
          <p:nvPr>
            <p:ph sz="half" idx="47" hasCustomPrompt="1"/>
          </p:nvPr>
        </p:nvSpPr>
        <p:spPr>
          <a:xfrm>
            <a:off x="71715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4" name="Picture Placeholder 4">
            <a:extLst>
              <a:ext uri="{FF2B5EF4-FFF2-40B4-BE49-F238E27FC236}">
                <a16:creationId xmlns:a16="http://schemas.microsoft.com/office/drawing/2014/main" id="{1AF508C4-773E-5526-D0B3-4519BA6E9F49}"/>
              </a:ext>
            </a:extLst>
          </p:cNvPr>
          <p:cNvSpPr>
            <a:spLocks noGrp="1"/>
          </p:cNvSpPr>
          <p:nvPr>
            <p:ph type="pic" sz="quarter" idx="48" hasCustomPrompt="1"/>
          </p:nvPr>
        </p:nvSpPr>
        <p:spPr>
          <a:xfrm>
            <a:off x="9707880"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55" name="Text Placeholder 4">
            <a:extLst>
              <a:ext uri="{FF2B5EF4-FFF2-40B4-BE49-F238E27FC236}">
                <a16:creationId xmlns:a16="http://schemas.microsoft.com/office/drawing/2014/main" id="{5A52EAA6-4323-C683-D3E0-0360F2401CBE}"/>
              </a:ext>
            </a:extLst>
          </p:cNvPr>
          <p:cNvSpPr>
            <a:spLocks noGrp="1"/>
          </p:cNvSpPr>
          <p:nvPr>
            <p:ph type="body" sz="quarter" idx="49" hasCustomPrompt="1"/>
          </p:nvPr>
        </p:nvSpPr>
        <p:spPr>
          <a:xfrm>
            <a:off x="9609906" y="5290686"/>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6" name="Content Placeholder 3">
            <a:extLst>
              <a:ext uri="{FF2B5EF4-FFF2-40B4-BE49-F238E27FC236}">
                <a16:creationId xmlns:a16="http://schemas.microsoft.com/office/drawing/2014/main" id="{ED840ECE-E392-54F4-E5E0-09C6BAC5F6FA}"/>
              </a:ext>
            </a:extLst>
          </p:cNvPr>
          <p:cNvSpPr>
            <a:spLocks noGrp="1"/>
          </p:cNvSpPr>
          <p:nvPr>
            <p:ph sz="half" idx="50" hasCustomPrompt="1"/>
          </p:nvPr>
        </p:nvSpPr>
        <p:spPr>
          <a:xfrm>
            <a:off x="96099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45093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1 Full Pa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81000" y="381000"/>
            <a:ext cx="11414127" cy="5766413"/>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6784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1 Wid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3" y="272592"/>
            <a:ext cx="4175127" cy="1557660"/>
          </a:xfrm>
        </p:spPr>
        <p:txBody>
          <a:bodyPr vert="horz" lIns="91440" tIns="45720" rIns="91440" bIns="45720" rtlCol="0" anchor="b">
            <a:normAutofit/>
          </a:bodyPr>
          <a:lstStyle>
            <a:lvl1pPr>
              <a:defRPr lang="en-US"/>
            </a:lvl1pPr>
          </a:lstStyle>
          <a:p>
            <a:pPr lvl="0"/>
            <a:r>
              <a:rPr lang="en-US"/>
              <a:t>Add your slide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4771571" y="546912"/>
            <a:ext cx="7023556" cy="1557660"/>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96873" y="2278743"/>
            <a:ext cx="11398254" cy="3868669"/>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193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1 Lar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DD6DB94C-2BA1-25B7-2E42-3F62C5C50517}"/>
              </a:ext>
            </a:extLst>
          </p:cNvPr>
          <p:cNvSpPr>
            <a:spLocks noGrp="1"/>
          </p:cNvSpPr>
          <p:nvPr>
            <p:ph type="title" hasCustomPrompt="1"/>
          </p:nvPr>
        </p:nvSpPr>
        <p:spPr>
          <a:xfrm>
            <a:off x="396874" y="1214845"/>
            <a:ext cx="4175126" cy="2057636"/>
          </a:xfrm>
        </p:spPr>
        <p:txBody>
          <a:bodyPr anchor="b"/>
          <a:lstStyle>
            <a:lvl1pPr>
              <a:defRPr>
                <a:solidFill>
                  <a:schemeClr val="accent1"/>
                </a:solidFill>
              </a:defRPr>
            </a:lvl1pPr>
          </a:lstStyle>
          <a:p>
            <a:r>
              <a:rPr lang="en-US"/>
              <a:t>Click to edit master page</a:t>
            </a:r>
          </a:p>
        </p:txBody>
      </p:sp>
      <p:sp>
        <p:nvSpPr>
          <p:cNvPr id="11" name="Content Placeholder 3">
            <a:extLst>
              <a:ext uri="{FF2B5EF4-FFF2-40B4-BE49-F238E27FC236}">
                <a16:creationId xmlns:a16="http://schemas.microsoft.com/office/drawing/2014/main" id="{007A25B4-BF25-2EB3-833F-C53135D04762}"/>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6" name="Content Placeholder 5">
            <a:extLst>
              <a:ext uri="{FF2B5EF4-FFF2-40B4-BE49-F238E27FC236}">
                <a16:creationId xmlns:a16="http://schemas.microsoft.com/office/drawing/2014/main" id="{F9AB3712-421D-4D44-A208-FCFD9F142B33}"/>
              </a:ext>
            </a:extLst>
          </p:cNvPr>
          <p:cNvSpPr>
            <a:spLocks noGrp="1"/>
          </p:cNvSpPr>
          <p:nvPr>
            <p:ph sz="quarter" idx="15" hasCustomPrompt="1"/>
          </p:nvPr>
        </p:nvSpPr>
        <p:spPr>
          <a:xfrm>
            <a:off x="4855028" y="365125"/>
            <a:ext cx="6940099" cy="5683025"/>
          </a:xfrm>
        </p:spPr>
        <p:txBody>
          <a:bodyPr anchor="ctr">
            <a:normAutofit/>
          </a:bodyPr>
          <a:lstStyle>
            <a:lvl1pPr marL="0" indent="0" algn="ctr">
              <a:buNone/>
              <a:defRPr sz="1800">
                <a:solidFill>
                  <a:schemeClr val="bg1">
                    <a:lumMod val="50000"/>
                  </a:schemeClr>
                </a:solidFill>
              </a:defRPr>
            </a:lvl1pPr>
          </a:lstStyle>
          <a:p>
            <a:pPr lvl="0"/>
            <a:r>
              <a:rPr lang="en-US"/>
              <a:t>Click to add a chart or table</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0178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1 Tall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Title 1">
            <a:extLst>
              <a:ext uri="{FF2B5EF4-FFF2-40B4-BE49-F238E27FC236}">
                <a16:creationId xmlns:a16="http://schemas.microsoft.com/office/drawing/2014/main" id="{C1FDC804-E7FE-7C50-C943-67092224674F}"/>
              </a:ext>
            </a:extLst>
          </p:cNvPr>
          <p:cNvSpPr>
            <a:spLocks noGrp="1"/>
          </p:cNvSpPr>
          <p:nvPr>
            <p:ph type="title" hasCustomPrompt="1"/>
          </p:nvPr>
        </p:nvSpPr>
        <p:spPr>
          <a:xfrm>
            <a:off x="1588982" y="1088571"/>
            <a:ext cx="4507018" cy="2035865"/>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93800667-0B00-7C89-1FA5-FF679669B42C}"/>
              </a:ext>
            </a:extLst>
          </p:cNvPr>
          <p:cNvSpPr>
            <a:spLocks noGrp="1"/>
          </p:cNvSpPr>
          <p:nvPr>
            <p:ph sz="half" idx="2" hasCustomPrompt="1"/>
          </p:nvPr>
        </p:nvSpPr>
        <p:spPr>
          <a:xfrm>
            <a:off x="1588982" y="3162581"/>
            <a:ext cx="4507018" cy="2428368"/>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hasCustomPrompt="1"/>
          </p:nvPr>
        </p:nvSpPr>
        <p:spPr>
          <a:xfrm>
            <a:off x="6292826" y="365126"/>
            <a:ext cx="4480151" cy="5683024"/>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76127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3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5" name="Title 1">
            <a:extLst>
              <a:ext uri="{FF2B5EF4-FFF2-40B4-BE49-F238E27FC236}">
                <a16:creationId xmlns:a16="http://schemas.microsoft.com/office/drawing/2014/main" id="{E79F3245-5C19-491B-A3C7-0953BE94EC5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29" name="Content Placeholder 3">
            <a:extLst>
              <a:ext uri="{FF2B5EF4-FFF2-40B4-BE49-F238E27FC236}">
                <a16:creationId xmlns:a16="http://schemas.microsoft.com/office/drawing/2014/main" id="{E1ED6957-2F68-AC1E-7E2F-65AD6BFD944E}"/>
              </a:ext>
            </a:extLst>
          </p:cNvPr>
          <p:cNvSpPr>
            <a:spLocks noGrp="1"/>
          </p:cNvSpPr>
          <p:nvPr>
            <p:ph sz="half" idx="13" hasCustomPrompt="1"/>
          </p:nvPr>
        </p:nvSpPr>
        <p:spPr>
          <a:xfrm>
            <a:off x="407758" y="3055909"/>
            <a:ext cx="4164242" cy="2428368"/>
          </a:xfrm>
        </p:spPr>
        <p:txBody>
          <a:bodyPr>
            <a:normAutofit/>
          </a:bodyPr>
          <a:lstStyle>
            <a:lvl1pPr marL="0" indent="0">
              <a:buNone/>
              <a:defRPr sz="2400"/>
            </a:lvl1pPr>
            <a:lvl2pPr marL="466725" indent="-228600">
              <a:buClr>
                <a:srgbClr val="C00000"/>
              </a:buClr>
              <a:buSzPct val="110000"/>
              <a:buFont typeface="Arial" panose="020B0604020202020204" pitchFamily="34" charset="0"/>
              <a:buChar char="•"/>
              <a:tabLst/>
              <a:defRPr sz="2000"/>
            </a:lvl2pPr>
            <a:lvl3pPr marL="922338" indent="-228600">
              <a:buClr>
                <a:srgbClr val="C00000"/>
              </a:buClr>
              <a:buSzPct val="90000"/>
              <a:buFont typeface="Courier New" panose="02070309020205020404" pitchFamily="49" charset="0"/>
              <a:buChar char="o"/>
              <a:tabLst/>
              <a:defRPr sz="1800"/>
            </a:lvl3pPr>
            <a:lvl4pPr marL="1485900" indent="-227013">
              <a:buFont typeface="Arial" panose="020B0604020202020204" pitchFamily="34" charset="0"/>
              <a:buChar char="•"/>
              <a:tabLst/>
              <a:defRPr sz="1600"/>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4839788" y="351320"/>
            <a:ext cx="6955340" cy="2903509"/>
          </a:xfrm>
        </p:spPr>
        <p:txBody>
          <a:bodyPr/>
          <a:lstStyle/>
          <a:p>
            <a:endParaRPr lang="en-US"/>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4839787" y="3407229"/>
            <a:ext cx="3339392" cy="2648784"/>
          </a:xfrm>
        </p:spPr>
        <p:txBody>
          <a:bodyPr/>
          <a:lstStyle/>
          <a:p>
            <a:endParaRPr lang="en-US"/>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8346564" y="3418114"/>
            <a:ext cx="3448563" cy="2637900"/>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201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Dark Gra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3F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84653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4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4" name="Title 1">
            <a:extLst>
              <a:ext uri="{FF2B5EF4-FFF2-40B4-BE49-F238E27FC236}">
                <a16:creationId xmlns:a16="http://schemas.microsoft.com/office/drawing/2014/main" id="{B06323A5-7CBF-8649-525A-F19330DD138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16" name="Content Placeholder 3">
            <a:extLst>
              <a:ext uri="{FF2B5EF4-FFF2-40B4-BE49-F238E27FC236}">
                <a16:creationId xmlns:a16="http://schemas.microsoft.com/office/drawing/2014/main" id="{40A089E6-0B67-BC9B-0FB9-8827CB3BD7B5}"/>
              </a:ext>
            </a:extLst>
          </p:cNvPr>
          <p:cNvSpPr>
            <a:spLocks noGrp="1"/>
          </p:cNvSpPr>
          <p:nvPr>
            <p:ph sz="half" idx="13" hasCustomPrompt="1"/>
          </p:nvPr>
        </p:nvSpPr>
        <p:spPr>
          <a:xfrm>
            <a:off x="407758" y="3055909"/>
            <a:ext cx="4164242" cy="2428368"/>
          </a:xfrm>
        </p:spPr>
        <p:txBody>
          <a:bodyPr>
            <a:normAutofit/>
          </a:bodyPr>
          <a:lstStyle>
            <a:lvl1pPr marL="0" indent="0">
              <a:buNone/>
              <a:defRPr sz="2400">
                <a:solidFill>
                  <a:schemeClr val="tx1"/>
                </a:solidFill>
              </a:defRPr>
            </a:lvl1pPr>
            <a:lvl2pPr marL="466725" indent="-228600">
              <a:buClr>
                <a:srgbClr val="C00000"/>
              </a:buClr>
              <a:buSzPct val="110000"/>
              <a:buFont typeface="Arial" panose="020B0604020202020204" pitchFamily="34" charset="0"/>
              <a:buChar char="•"/>
              <a:tabLst/>
              <a:defRPr sz="2000">
                <a:solidFill>
                  <a:schemeClr val="tx1"/>
                </a:solidFill>
              </a:defRPr>
            </a:lvl2pPr>
            <a:lvl3pPr marL="922338" indent="-228600">
              <a:buClr>
                <a:srgbClr val="C00000"/>
              </a:buClr>
              <a:buSzPct val="90000"/>
              <a:buFont typeface="Courier New" panose="02070309020205020404" pitchFamily="49" charset="0"/>
              <a:buChar char="o"/>
              <a:tabLst/>
              <a:defRPr sz="1800">
                <a:solidFill>
                  <a:schemeClr val="tx1"/>
                </a:solidFill>
              </a:defRPr>
            </a:lvl3pPr>
            <a:lvl4pPr marL="1485900" indent="-227013">
              <a:buFont typeface="Arial" panose="020B0604020202020204" pitchFamily="34" charset="0"/>
              <a:buChar char="•"/>
              <a:tabLst/>
              <a:defRPr sz="1600">
                <a:solidFill>
                  <a:schemeClr val="tx1"/>
                </a:solidFill>
              </a:defRPr>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865914" y="405748"/>
            <a:ext cx="2150384" cy="2648784"/>
          </a:xfrm>
        </p:spPr>
        <p:txBody>
          <a:bodyPr/>
          <a:lstStyle/>
          <a:p>
            <a:endParaRPr lang="en-US"/>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185027" y="416633"/>
            <a:ext cx="2220685" cy="2637900"/>
          </a:xfrm>
        </p:spPr>
        <p:txBody>
          <a:bodyPr/>
          <a:lstStyle/>
          <a:p>
            <a:endParaRPr lang="en-US"/>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74442" y="416633"/>
            <a:ext cx="2220685" cy="2637900"/>
          </a:xfrm>
        </p:spPr>
        <p:txBody>
          <a:bodyPr/>
          <a:lstStyle/>
          <a:p>
            <a:endParaRPr lang="en-US"/>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865914" y="3206932"/>
            <a:ext cx="6940099" cy="2925281"/>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86021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 7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96873" y="427519"/>
            <a:ext cx="4469041" cy="2961495"/>
          </a:xfrm>
        </p:spPr>
        <p:txBody>
          <a:bodyPr/>
          <a:lstStyle/>
          <a:p>
            <a:endParaRPr lang="en-US"/>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396873" y="3483429"/>
            <a:ext cx="2150384" cy="2648784"/>
          </a:xfrm>
        </p:spPr>
        <p:txBody>
          <a:bodyPr/>
          <a:lstStyle/>
          <a:p>
            <a:endParaRPr lang="en-US"/>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2645229" y="3494314"/>
            <a:ext cx="2220685" cy="2637900"/>
          </a:xfrm>
        </p:spPr>
        <p:txBody>
          <a:bodyPr/>
          <a:lstStyle/>
          <a:p>
            <a:endParaRPr lang="en-US"/>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968240" y="3170718"/>
            <a:ext cx="6785521" cy="2961495"/>
          </a:xfrm>
        </p:spPr>
        <p:txBody>
          <a:bodyPr/>
          <a:lstStyle/>
          <a:p>
            <a:endParaRPr lang="en-US"/>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968240" y="436228"/>
            <a:ext cx="2150384" cy="2648784"/>
          </a:xfrm>
        </p:spPr>
        <p:txBody>
          <a:bodyPr/>
          <a:lstStyle/>
          <a:p>
            <a:endParaRPr lang="en-US"/>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216596" y="447113"/>
            <a:ext cx="2220685" cy="2637900"/>
          </a:xfrm>
        </p:spPr>
        <p:txBody>
          <a:bodyPr/>
          <a:lstStyle/>
          <a:p>
            <a:endParaRPr lang="en-US"/>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33076" y="447113"/>
            <a:ext cx="2220685" cy="2637900"/>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793642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F5652-5F8D-4F3B-BE45-6F2FE0F564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125822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Light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tx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8647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Scarle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236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1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1" name="Text Placeholder 4">
            <a:extLst>
              <a:ext uri="{FF2B5EF4-FFF2-40B4-BE49-F238E27FC236}">
                <a16:creationId xmlns:a16="http://schemas.microsoft.com/office/drawing/2014/main" id="{AD145B43-FC71-CFED-BAD0-9399BDDCE1E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396873" y="2074421"/>
            <a:ext cx="11398254" cy="4015454"/>
          </a:xfrm>
        </p:spPr>
        <p:txBody>
          <a:bodyPr/>
          <a:lstStyle>
            <a:lvl1pPr marL="0" indent="0">
              <a:buClr>
                <a:srgbClr val="C00000"/>
              </a:buClr>
              <a:buSzPct val="110000"/>
              <a:buNone/>
              <a:defRPr/>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Click to edit first level copy</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145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ext 3 Colum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2" name="Title 1">
            <a:extLst>
              <a:ext uri="{FF2B5EF4-FFF2-40B4-BE49-F238E27FC236}">
                <a16:creationId xmlns:a16="http://schemas.microsoft.com/office/drawing/2014/main" id="{B338790D-1034-D042-D3C2-3BF8915C99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3" name="Text Placeholder 4">
            <a:extLst>
              <a:ext uri="{FF2B5EF4-FFF2-40B4-BE49-F238E27FC236}">
                <a16:creationId xmlns:a16="http://schemas.microsoft.com/office/drawing/2014/main" id="{89F7AB1A-7858-0364-53A6-E5039FF0E0C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Text Placeholder 2">
            <a:extLst>
              <a:ext uri="{FF2B5EF4-FFF2-40B4-BE49-F238E27FC236}">
                <a16:creationId xmlns:a16="http://schemas.microsoft.com/office/drawing/2014/main" id="{DD110778-4DA8-45B3-97ED-ECBE5C60858E}"/>
              </a:ext>
            </a:extLst>
          </p:cNvPr>
          <p:cNvSpPr>
            <a:spLocks noGrp="1"/>
          </p:cNvSpPr>
          <p:nvPr>
            <p:ph type="body" idx="1" hasCustomPrompt="1"/>
          </p:nvPr>
        </p:nvSpPr>
        <p:spPr>
          <a:xfrm>
            <a:off x="83978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839788"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4" name="Straight Connector 13">
            <a:extLst>
              <a:ext uri="{FF2B5EF4-FFF2-40B4-BE49-F238E27FC236}">
                <a16:creationId xmlns:a16="http://schemas.microsoft.com/office/drawing/2014/main" id="{6240F89D-2F52-4A06-A26B-F81A4CCA049C}"/>
              </a:ext>
              <a:ext uri="{C183D7F6-B498-43B3-948B-1728B52AA6E4}">
                <adec:decorative xmlns:adec="http://schemas.microsoft.com/office/drawing/2017/decorative" val="1"/>
              </a:ext>
            </a:extLst>
          </p:cNvPr>
          <p:cNvCxnSpPr>
            <a:cxnSpLocks/>
          </p:cNvCxnSpPr>
          <p:nvPr userDrawn="1"/>
        </p:nvCxnSpPr>
        <p:spPr>
          <a:xfrm flipV="1">
            <a:off x="4246764"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891D34A-06A7-6398-2C15-8309625A99B2}"/>
              </a:ext>
            </a:extLst>
          </p:cNvPr>
          <p:cNvSpPr>
            <a:spLocks noGrp="1"/>
          </p:cNvSpPr>
          <p:nvPr>
            <p:ph type="body" idx="13" hasCustomPrompt="1"/>
          </p:nvPr>
        </p:nvSpPr>
        <p:spPr>
          <a:xfrm>
            <a:off x="447402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0" name="Content Placeholder 3">
            <a:extLst>
              <a:ext uri="{FF2B5EF4-FFF2-40B4-BE49-F238E27FC236}">
                <a16:creationId xmlns:a16="http://schemas.microsoft.com/office/drawing/2014/main" id="{14F904E5-9900-1D9E-FED4-2AA7BBADCA7F}"/>
              </a:ext>
            </a:extLst>
          </p:cNvPr>
          <p:cNvSpPr>
            <a:spLocks noGrp="1"/>
          </p:cNvSpPr>
          <p:nvPr>
            <p:ph sz="half" idx="18" hasCustomPrompt="1"/>
          </p:nvPr>
        </p:nvSpPr>
        <p:spPr>
          <a:xfrm>
            <a:off x="4452256"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5" name="Straight Connector 14">
            <a:extLst>
              <a:ext uri="{FF2B5EF4-FFF2-40B4-BE49-F238E27FC236}">
                <a16:creationId xmlns:a16="http://schemas.microsoft.com/office/drawing/2014/main" id="{46615C9D-EE6C-4B25-8C7B-BD41495EDEDC}"/>
              </a:ext>
              <a:ext uri="{C183D7F6-B498-43B3-948B-1728B52AA6E4}">
                <adec:decorative xmlns:adec="http://schemas.microsoft.com/office/drawing/2017/decorative" val="1"/>
              </a:ext>
            </a:extLst>
          </p:cNvPr>
          <p:cNvCxnSpPr>
            <a:cxnSpLocks/>
          </p:cNvCxnSpPr>
          <p:nvPr userDrawn="1"/>
        </p:nvCxnSpPr>
        <p:spPr>
          <a:xfrm flipV="1">
            <a:off x="7915362"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8E4D3FC-41C9-D578-F008-6630E7FFA4E6}"/>
              </a:ext>
            </a:extLst>
          </p:cNvPr>
          <p:cNvSpPr>
            <a:spLocks noGrp="1"/>
          </p:cNvSpPr>
          <p:nvPr>
            <p:ph type="body" idx="15" hasCustomPrompt="1"/>
          </p:nvPr>
        </p:nvSpPr>
        <p:spPr>
          <a:xfrm>
            <a:off x="8153400"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9C53F21D-CA93-9B93-4A6E-8255D9511D03}"/>
              </a:ext>
            </a:extLst>
          </p:cNvPr>
          <p:cNvSpPr>
            <a:spLocks noGrp="1"/>
          </p:cNvSpPr>
          <p:nvPr>
            <p:ph sz="half" idx="19" hasCustomPrompt="1"/>
          </p:nvPr>
        </p:nvSpPr>
        <p:spPr>
          <a:xfrm>
            <a:off x="8142514"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828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ext with Statistic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5" name="Title 1">
            <a:extLst>
              <a:ext uri="{FF2B5EF4-FFF2-40B4-BE49-F238E27FC236}">
                <a16:creationId xmlns:a16="http://schemas.microsoft.com/office/drawing/2014/main" id="{784EC54A-1238-054A-B123-4E089148A0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2" name="Text Placeholder 4">
            <a:extLst>
              <a:ext uri="{FF2B5EF4-FFF2-40B4-BE49-F238E27FC236}">
                <a16:creationId xmlns:a16="http://schemas.microsoft.com/office/drawing/2014/main" id="{368B3D21-7A3E-9FD3-2561-1B65C1C3E8F4}"/>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8" name="Text Placeholder 7">
            <a:extLst>
              <a:ext uri="{FF2B5EF4-FFF2-40B4-BE49-F238E27FC236}">
                <a16:creationId xmlns:a16="http://schemas.microsoft.com/office/drawing/2014/main" id="{95C1AF12-65D7-4CCC-B876-272178DEF7BB}"/>
              </a:ext>
            </a:extLst>
          </p:cNvPr>
          <p:cNvSpPr>
            <a:spLocks noGrp="1"/>
          </p:cNvSpPr>
          <p:nvPr>
            <p:ph type="body" sz="quarter" idx="13" hasCustomPrompt="1"/>
          </p:nvPr>
        </p:nvSpPr>
        <p:spPr>
          <a:xfrm>
            <a:off x="815975"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2" name="Text Placeholder 4">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15983" y="3744683"/>
            <a:ext cx="3200400" cy="598641"/>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13" name="Content Placeholder 3">
            <a:extLst>
              <a:ext uri="{FF2B5EF4-FFF2-40B4-BE49-F238E27FC236}">
                <a16:creationId xmlns:a16="http://schemas.microsoft.com/office/drawing/2014/main" id="{C921F103-A52D-4BF8-A426-261D45BC06E9}"/>
              </a:ext>
            </a:extLst>
          </p:cNvPr>
          <p:cNvSpPr>
            <a:spLocks noGrp="1"/>
          </p:cNvSpPr>
          <p:nvPr>
            <p:ph sz="half" idx="22" hasCustomPrompt="1"/>
          </p:nvPr>
        </p:nvSpPr>
        <p:spPr>
          <a:xfrm>
            <a:off x="815976"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b="0" i="0">
                <a:latin typeface="Buckeye Sans 2" pitchFamily="2" charset="77"/>
              </a:defRPr>
            </a:lvl5pPr>
          </a:lstStyle>
          <a:p>
            <a:pPr lvl="0"/>
            <a:r>
              <a:rPr lang="en-US"/>
              <a:t>Click to edit supplemental copy</a:t>
            </a:r>
          </a:p>
          <a:p>
            <a:pPr lvl="4"/>
            <a:endParaRPr lang="en-US"/>
          </a:p>
        </p:txBody>
      </p:sp>
      <p:sp>
        <p:nvSpPr>
          <p:cNvPr id="3" name="Text Placeholder 4">
            <a:extLst>
              <a:ext uri="{FF2B5EF4-FFF2-40B4-BE49-F238E27FC236}">
                <a16:creationId xmlns:a16="http://schemas.microsoft.com/office/drawing/2014/main" id="{EB0FA1DA-3E46-56DA-3A0F-C2F4894C2D4E}"/>
              </a:ext>
            </a:extLst>
          </p:cNvPr>
          <p:cNvSpPr>
            <a:spLocks noGrp="1"/>
          </p:cNvSpPr>
          <p:nvPr>
            <p:ph type="body" sz="quarter" idx="30" hasCustomPrompt="1"/>
          </p:nvPr>
        </p:nvSpPr>
        <p:spPr>
          <a:xfrm>
            <a:off x="815975"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17" name="Text Placeholder 7">
            <a:extLst>
              <a:ext uri="{FF2B5EF4-FFF2-40B4-BE49-F238E27FC236}">
                <a16:creationId xmlns:a16="http://schemas.microsoft.com/office/drawing/2014/main" id="{47B445D7-04D9-4518-A91A-395D959AA54D}"/>
              </a:ext>
            </a:extLst>
          </p:cNvPr>
          <p:cNvSpPr>
            <a:spLocks noGrp="1"/>
          </p:cNvSpPr>
          <p:nvPr>
            <p:ph type="body" sz="quarter" idx="23" hasCustomPrompt="1"/>
          </p:nvPr>
        </p:nvSpPr>
        <p:spPr>
          <a:xfrm>
            <a:off x="4362024"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9" name="Text Placeholder 4">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362032" y="3755569"/>
            <a:ext cx="3200400" cy="587755"/>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0" name="Content Placeholder 3">
            <a:extLst>
              <a:ext uri="{FF2B5EF4-FFF2-40B4-BE49-F238E27FC236}">
                <a16:creationId xmlns:a16="http://schemas.microsoft.com/office/drawing/2014/main" id="{9B83ED64-7985-4721-920B-54BC42A5E1D7}"/>
              </a:ext>
            </a:extLst>
          </p:cNvPr>
          <p:cNvSpPr>
            <a:spLocks noGrp="1"/>
          </p:cNvSpPr>
          <p:nvPr>
            <p:ph sz="half" idx="25" hasCustomPrompt="1"/>
          </p:nvPr>
        </p:nvSpPr>
        <p:spPr>
          <a:xfrm>
            <a:off x="4362025"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4" name="Text Placeholder 4">
            <a:extLst>
              <a:ext uri="{FF2B5EF4-FFF2-40B4-BE49-F238E27FC236}">
                <a16:creationId xmlns:a16="http://schemas.microsoft.com/office/drawing/2014/main" id="{E8DDA1D2-D91C-4DA3-7F82-2C47CE653FD3}"/>
              </a:ext>
            </a:extLst>
          </p:cNvPr>
          <p:cNvSpPr>
            <a:spLocks noGrp="1"/>
          </p:cNvSpPr>
          <p:nvPr>
            <p:ph type="body" sz="quarter" idx="31" hasCustomPrompt="1"/>
          </p:nvPr>
        </p:nvSpPr>
        <p:spPr>
          <a:xfrm>
            <a:off x="4365086"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21" name="Text Placeholder 7">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08066"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23" name="Text Placeholder 4">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08074" y="3766455"/>
            <a:ext cx="3200400" cy="576869"/>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4" name="Content Placeholder 3">
            <a:extLst>
              <a:ext uri="{FF2B5EF4-FFF2-40B4-BE49-F238E27FC236}">
                <a16:creationId xmlns:a16="http://schemas.microsoft.com/office/drawing/2014/main" id="{B8429F79-518E-407C-8FF2-83D7C7D801FD}"/>
              </a:ext>
            </a:extLst>
          </p:cNvPr>
          <p:cNvSpPr>
            <a:spLocks noGrp="1"/>
          </p:cNvSpPr>
          <p:nvPr>
            <p:ph sz="half" idx="28" hasCustomPrompt="1"/>
          </p:nvPr>
        </p:nvSpPr>
        <p:spPr>
          <a:xfrm>
            <a:off x="7908067"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7" name="Text Placeholder 4">
            <a:extLst>
              <a:ext uri="{FF2B5EF4-FFF2-40B4-BE49-F238E27FC236}">
                <a16:creationId xmlns:a16="http://schemas.microsoft.com/office/drawing/2014/main" id="{04307938-5206-7658-371A-FABCB8A01B4F}"/>
              </a:ext>
            </a:extLst>
          </p:cNvPr>
          <p:cNvSpPr>
            <a:spLocks noGrp="1"/>
          </p:cNvSpPr>
          <p:nvPr>
            <p:ph type="body" sz="quarter" idx="32" hasCustomPrompt="1"/>
          </p:nvPr>
        </p:nvSpPr>
        <p:spPr>
          <a:xfrm>
            <a:off x="7914198"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929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88F603-DAEE-420E-95E6-F502567586B3}"/>
              </a:ext>
            </a:extLst>
          </p:cNvPr>
          <p:cNvSpPr>
            <a:spLocks noGrp="1"/>
          </p:cNvSpPr>
          <p:nvPr>
            <p:ph type="sldNum" sz="quarter" idx="4"/>
          </p:nvPr>
        </p:nvSpPr>
        <p:spPr>
          <a:xfrm>
            <a:off x="11297749" y="6304801"/>
            <a:ext cx="497378" cy="365125"/>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fld id="{DFA4CD3D-26C8-47FF-8D13-9B32BAAB4735}" type="slidenum">
              <a:rPr lang="en-US" smtClean="0"/>
              <a:pPr/>
              <a:t>‹#›</a:t>
            </a:fld>
            <a:endParaRPr lang="en-US"/>
          </a:p>
        </p:txBody>
      </p:sp>
      <p:sp>
        <p:nvSpPr>
          <p:cNvPr id="2" name="Title Placeholder 1">
            <a:extLst>
              <a:ext uri="{FF2B5EF4-FFF2-40B4-BE49-F238E27FC236}">
                <a16:creationId xmlns:a16="http://schemas.microsoft.com/office/drawing/2014/main" id="{1FBEA513-5076-4D62-8F85-69A918D7EFA4}"/>
              </a:ext>
            </a:extLst>
          </p:cNvPr>
          <p:cNvSpPr>
            <a:spLocks noGrp="1"/>
          </p:cNvSpPr>
          <p:nvPr>
            <p:ph type="title"/>
          </p:nvPr>
        </p:nvSpPr>
        <p:spPr>
          <a:xfrm>
            <a:off x="407759" y="365125"/>
            <a:ext cx="11387368" cy="1325563"/>
          </a:xfrm>
          <a:prstGeom prst="rect">
            <a:avLst/>
          </a:prstGeom>
        </p:spPr>
        <p:txBody>
          <a:bodyPr vert="horz" lIns="91440" tIns="45720" rIns="91440" bIns="45720" rtlCol="0" anchor="t">
            <a:normAutofit/>
          </a:bodyPr>
          <a:lstStyle/>
          <a:p>
            <a:r>
              <a:rPr lang="en-US"/>
              <a:t>Click to edit master page title</a:t>
            </a:r>
          </a:p>
        </p:txBody>
      </p:sp>
      <p:sp>
        <p:nvSpPr>
          <p:cNvPr id="3" name="Text Placeholder 2">
            <a:extLst>
              <a:ext uri="{FF2B5EF4-FFF2-40B4-BE49-F238E27FC236}">
                <a16:creationId xmlns:a16="http://schemas.microsoft.com/office/drawing/2014/main" id="{BB1855A3-A75E-4A34-A5A1-1B324FA10EF0}"/>
              </a:ext>
            </a:extLst>
          </p:cNvPr>
          <p:cNvSpPr>
            <a:spLocks noGrp="1"/>
          </p:cNvSpPr>
          <p:nvPr>
            <p:ph type="body" idx="1"/>
          </p:nvPr>
        </p:nvSpPr>
        <p:spPr>
          <a:xfrm>
            <a:off x="396873" y="1825625"/>
            <a:ext cx="11387368" cy="4351338"/>
          </a:xfrm>
          <a:prstGeom prst="rect">
            <a:avLst/>
          </a:prstGeom>
        </p:spPr>
        <p:txBody>
          <a:bodyPr vert="horz" lIns="91440" tIns="45720" rIns="91440" bIns="45720" rtlCol="0">
            <a:normAutofit/>
          </a:bodyPr>
          <a:lstStyle/>
          <a:p>
            <a:pPr lvl="0"/>
            <a:r>
              <a:rPr lang="en-US"/>
              <a:t>Click to edit master first level copy</a:t>
            </a:r>
          </a:p>
          <a:p>
            <a:pPr lvl="1"/>
            <a:r>
              <a:rPr lang="en-US"/>
              <a:t>Second level</a:t>
            </a:r>
          </a:p>
          <a:p>
            <a:pPr lvl="2"/>
            <a:r>
              <a:rPr lang="en-US"/>
              <a:t>Third level</a:t>
            </a:r>
          </a:p>
          <a:p>
            <a:pPr lvl="3"/>
            <a:r>
              <a:rPr lang="en-US"/>
              <a:t>Fourth level</a:t>
            </a:r>
          </a:p>
        </p:txBody>
      </p:sp>
      <p:pic>
        <p:nvPicPr>
          <p:cNvPr id="7" name="Picture 6" descr="The Ohio State University">
            <a:extLst>
              <a:ext uri="{FF2B5EF4-FFF2-40B4-BE49-F238E27FC236}">
                <a16:creationId xmlns:a16="http://schemas.microsoft.com/office/drawing/2014/main" id="{F4663FBE-A0D1-4371-8BE2-6E00A4B835A4}"/>
              </a:ext>
            </a:extLst>
          </p:cNvPr>
          <p:cNvPicPr>
            <a:picLocks noChangeAspect="1"/>
          </p:cNvPicPr>
          <p:nvPr userDrawn="1"/>
        </p:nvPicPr>
        <p:blipFill>
          <a:blip r:embed="rId23"/>
          <a:stretch>
            <a:fillRect/>
          </a:stretch>
        </p:blipFill>
        <p:spPr>
          <a:xfrm>
            <a:off x="401676" y="6331563"/>
            <a:ext cx="2382828" cy="341656"/>
          </a:xfrm>
          <a:prstGeom prst="rect">
            <a:avLst/>
          </a:prstGeom>
        </p:spPr>
      </p:pic>
      <p:sp>
        <p:nvSpPr>
          <p:cNvPr id="5" name="Footer Placeholder 4">
            <a:extLst>
              <a:ext uri="{FF2B5EF4-FFF2-40B4-BE49-F238E27FC236}">
                <a16:creationId xmlns:a16="http://schemas.microsoft.com/office/drawing/2014/main" id="{A5A501DD-FBD8-4A19-BD71-AB3CFFDE4DF5}"/>
              </a:ext>
            </a:extLst>
          </p:cNvPr>
          <p:cNvSpPr>
            <a:spLocks noGrp="1"/>
          </p:cNvSpPr>
          <p:nvPr>
            <p:ph type="ftr" sz="quarter" idx="3"/>
          </p:nvPr>
        </p:nvSpPr>
        <p:spPr>
          <a:xfrm>
            <a:off x="4506686" y="6296411"/>
            <a:ext cx="6663152" cy="341657"/>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endParaRPr lang="en-US"/>
          </a:p>
        </p:txBody>
      </p:sp>
    </p:spTree>
    <p:extLst>
      <p:ext uri="{BB962C8B-B14F-4D97-AF65-F5344CB8AC3E}">
        <p14:creationId xmlns:p14="http://schemas.microsoft.com/office/powerpoint/2010/main" val="3392148579"/>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97" r:id="rId3"/>
    <p:sldLayoutId id="2147483658" r:id="rId4"/>
    <p:sldLayoutId id="2147483702" r:id="rId5"/>
    <p:sldLayoutId id="2147483703" r:id="rId6"/>
    <p:sldLayoutId id="2147483650" r:id="rId7"/>
    <p:sldLayoutId id="2147483676" r:id="rId8"/>
    <p:sldLayoutId id="2147483679" r:id="rId9"/>
    <p:sldLayoutId id="2147483701" r:id="rId10"/>
    <p:sldLayoutId id="2147483678" r:id="rId11"/>
    <p:sldLayoutId id="2147483682" r:id="rId12"/>
    <p:sldLayoutId id="2147483698" r:id="rId13"/>
    <p:sldLayoutId id="2147483695" r:id="rId14"/>
    <p:sldLayoutId id="2147483694" r:id="rId15"/>
    <p:sldLayoutId id="2147483662" r:id="rId16"/>
    <p:sldLayoutId id="2147483663" r:id="rId17"/>
    <p:sldLayoutId id="2147483665" r:id="rId18"/>
    <p:sldLayoutId id="2147483696" r:id="rId19"/>
    <p:sldLayoutId id="2147483699" r:id="rId20"/>
    <p:sldLayoutId id="2147483655" r:id="rId21"/>
  </p:sldLayoutIdLst>
  <p:hf hdr="0" dt="0"/>
  <p:txStyles>
    <p:titleStyle>
      <a:lvl1pPr algn="l" defTabSz="914400" rtl="0" eaLnBrk="1" latinLnBrk="0" hangingPunct="1">
        <a:lnSpc>
          <a:spcPct val="90000"/>
        </a:lnSpc>
        <a:spcBef>
          <a:spcPct val="0"/>
        </a:spcBef>
        <a:buNone/>
        <a:defRPr sz="4400" b="1" i="0" kern="1200">
          <a:solidFill>
            <a:schemeClr val="accent1"/>
          </a:solidFill>
          <a:latin typeface="Buckeye Serif 2 Black" pitchFamily="2" charset="77"/>
          <a:ea typeface="Buckeye Serif 2 Black" pitchFamily="2" charset="77"/>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6858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2200" b="0" i="0" kern="1200">
          <a:solidFill>
            <a:srgbClr val="212325"/>
          </a:solidFill>
          <a:latin typeface="Buckeye Sans 2" pitchFamily="2" charset="77"/>
          <a:ea typeface="+mn-ea"/>
          <a:cs typeface="+mn-cs"/>
        </a:defRPr>
      </a:lvl2pPr>
      <a:lvl3pPr marL="1143000" indent="-228600" algn="l" defTabSz="914400" rtl="0" eaLnBrk="1" latinLnBrk="0" hangingPunct="1">
        <a:lnSpc>
          <a:spcPct val="90000"/>
        </a:lnSpc>
        <a:spcBef>
          <a:spcPts val="500"/>
        </a:spcBef>
        <a:buClr>
          <a:schemeClr val="accent1"/>
        </a:buClr>
        <a:buSzPct val="90000"/>
        <a:buFont typeface="Courier New" panose="02070309020205020404" pitchFamily="49" charset="0"/>
        <a:buChar char="o"/>
        <a:defRPr sz="2000" b="0" i="0" kern="1200">
          <a:solidFill>
            <a:srgbClr val="212325"/>
          </a:solidFill>
          <a:latin typeface="Buckeye Sans 2"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rgbClr val="212325"/>
          </a:solidFill>
          <a:latin typeface="Buckeye Sans 2"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88F603-DAEE-420E-95E6-F502567586B3}"/>
              </a:ext>
            </a:extLst>
          </p:cNvPr>
          <p:cNvSpPr>
            <a:spLocks noGrp="1"/>
          </p:cNvSpPr>
          <p:nvPr>
            <p:ph type="sldNum" sz="quarter" idx="4"/>
          </p:nvPr>
        </p:nvSpPr>
        <p:spPr>
          <a:xfrm>
            <a:off x="11297749" y="6304801"/>
            <a:ext cx="497378" cy="365125"/>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fld id="{DFA4CD3D-26C8-47FF-8D13-9B32BAAB4735}" type="slidenum">
              <a:rPr lang="en-US" smtClean="0"/>
              <a:pPr/>
              <a:t>‹#›</a:t>
            </a:fld>
            <a:endParaRPr lang="en-US"/>
          </a:p>
        </p:txBody>
      </p:sp>
      <p:sp>
        <p:nvSpPr>
          <p:cNvPr id="2" name="Title Placeholder 1">
            <a:extLst>
              <a:ext uri="{FF2B5EF4-FFF2-40B4-BE49-F238E27FC236}">
                <a16:creationId xmlns:a16="http://schemas.microsoft.com/office/drawing/2014/main" id="{1FBEA513-5076-4D62-8F85-69A918D7EFA4}"/>
              </a:ext>
            </a:extLst>
          </p:cNvPr>
          <p:cNvSpPr>
            <a:spLocks noGrp="1"/>
          </p:cNvSpPr>
          <p:nvPr>
            <p:ph type="title"/>
          </p:nvPr>
        </p:nvSpPr>
        <p:spPr>
          <a:xfrm>
            <a:off x="407759" y="365125"/>
            <a:ext cx="11387368" cy="1325563"/>
          </a:xfrm>
          <a:prstGeom prst="rect">
            <a:avLst/>
          </a:prstGeom>
        </p:spPr>
        <p:txBody>
          <a:bodyPr vert="horz" lIns="91440" tIns="45720" rIns="91440" bIns="45720" rtlCol="0" anchor="t">
            <a:normAutofit/>
          </a:bodyPr>
          <a:lstStyle/>
          <a:p>
            <a:r>
              <a:rPr lang="en-US"/>
              <a:t>Click to edit master page title</a:t>
            </a:r>
          </a:p>
        </p:txBody>
      </p:sp>
      <p:sp>
        <p:nvSpPr>
          <p:cNvPr id="3" name="Text Placeholder 2">
            <a:extLst>
              <a:ext uri="{FF2B5EF4-FFF2-40B4-BE49-F238E27FC236}">
                <a16:creationId xmlns:a16="http://schemas.microsoft.com/office/drawing/2014/main" id="{BB1855A3-A75E-4A34-A5A1-1B324FA10EF0}"/>
              </a:ext>
            </a:extLst>
          </p:cNvPr>
          <p:cNvSpPr>
            <a:spLocks noGrp="1"/>
          </p:cNvSpPr>
          <p:nvPr>
            <p:ph type="body" idx="1"/>
          </p:nvPr>
        </p:nvSpPr>
        <p:spPr>
          <a:xfrm>
            <a:off x="396873" y="1825625"/>
            <a:ext cx="11387368" cy="4351338"/>
          </a:xfrm>
          <a:prstGeom prst="rect">
            <a:avLst/>
          </a:prstGeom>
        </p:spPr>
        <p:txBody>
          <a:bodyPr vert="horz" lIns="91440" tIns="45720" rIns="91440" bIns="45720" rtlCol="0">
            <a:normAutofit/>
          </a:bodyPr>
          <a:lstStyle/>
          <a:p>
            <a:pPr lvl="0"/>
            <a:r>
              <a:rPr lang="en-US"/>
              <a:t>Click to edit master first level copy</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5A501DD-FBD8-4A19-BD71-AB3CFFDE4DF5}"/>
              </a:ext>
            </a:extLst>
          </p:cNvPr>
          <p:cNvSpPr>
            <a:spLocks noGrp="1"/>
          </p:cNvSpPr>
          <p:nvPr>
            <p:ph type="ftr" sz="quarter" idx="3"/>
          </p:nvPr>
        </p:nvSpPr>
        <p:spPr>
          <a:xfrm>
            <a:off x="4506686" y="6296411"/>
            <a:ext cx="6663152" cy="341657"/>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endParaRPr lang="en-US"/>
          </a:p>
        </p:txBody>
      </p:sp>
      <p:sp>
        <p:nvSpPr>
          <p:cNvPr id="4" name="TextBox 3">
            <a:extLst>
              <a:ext uri="{FF2B5EF4-FFF2-40B4-BE49-F238E27FC236}">
                <a16:creationId xmlns:a16="http://schemas.microsoft.com/office/drawing/2014/main" id="{2006A062-8A39-382C-5690-FB365D554461}"/>
              </a:ext>
            </a:extLst>
          </p:cNvPr>
          <p:cNvSpPr txBox="1"/>
          <p:nvPr userDrawn="1"/>
        </p:nvSpPr>
        <p:spPr>
          <a:xfrm>
            <a:off x="304889" y="6348863"/>
            <a:ext cx="2359941" cy="276999"/>
          </a:xfrm>
          <a:prstGeom prst="rect">
            <a:avLst/>
          </a:prstGeom>
          <a:noFill/>
        </p:spPr>
        <p:txBody>
          <a:bodyPr wrap="none" rtlCol="0">
            <a:spAutoFit/>
          </a:bodyPr>
          <a:lstStyle/>
          <a:p>
            <a:pPr algn="l"/>
            <a:r>
              <a:rPr lang="en-US" sz="1200" cap="all" baseline="0" dirty="0"/>
              <a:t>The Ohio State University</a:t>
            </a:r>
          </a:p>
        </p:txBody>
      </p:sp>
    </p:spTree>
    <p:extLst>
      <p:ext uri="{BB962C8B-B14F-4D97-AF65-F5344CB8AC3E}">
        <p14:creationId xmlns:p14="http://schemas.microsoft.com/office/powerpoint/2010/main" val="165849521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hf hdr="0" dt="0"/>
  <p:txStyles>
    <p:titleStyle>
      <a:lvl1pPr algn="l" defTabSz="914400" rtl="0" eaLnBrk="1" latinLnBrk="0" hangingPunct="1">
        <a:lnSpc>
          <a:spcPct val="90000"/>
        </a:lnSpc>
        <a:spcBef>
          <a:spcPct val="0"/>
        </a:spcBef>
        <a:buNone/>
        <a:defRPr sz="4400" b="1" i="0" kern="1200">
          <a:solidFill>
            <a:schemeClr val="accent1"/>
          </a:solidFill>
          <a:latin typeface="Buckeye Serif 2 Black" pitchFamily="2" charset="77"/>
          <a:ea typeface="Buckeye Serif 2 Black" pitchFamily="2" charset="77"/>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6858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2200" b="0" i="0" kern="1200">
          <a:solidFill>
            <a:srgbClr val="212325"/>
          </a:solidFill>
          <a:latin typeface="Buckeye Sans 2" pitchFamily="2" charset="77"/>
          <a:ea typeface="+mn-ea"/>
          <a:cs typeface="+mn-cs"/>
        </a:defRPr>
      </a:lvl2pPr>
      <a:lvl3pPr marL="1143000" indent="-228600" algn="l" defTabSz="914400" rtl="0" eaLnBrk="1" latinLnBrk="0" hangingPunct="1">
        <a:lnSpc>
          <a:spcPct val="90000"/>
        </a:lnSpc>
        <a:spcBef>
          <a:spcPts val="500"/>
        </a:spcBef>
        <a:buClr>
          <a:schemeClr val="accent1"/>
        </a:buClr>
        <a:buSzPct val="90000"/>
        <a:buFont typeface="Courier New" panose="02070309020205020404" pitchFamily="49" charset="0"/>
        <a:buChar char="o"/>
        <a:defRPr sz="2000" b="0" i="0" kern="1200">
          <a:solidFill>
            <a:srgbClr val="212325"/>
          </a:solidFill>
          <a:latin typeface="Buckeye Sans 2"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rgbClr val="212325"/>
          </a:solidFill>
          <a:latin typeface="Buckeye Sans 2"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compliance.osu.edu/focus-areas/sb1/university-guidance" TargetMode="External"/><Relationship Id="rId2" Type="http://schemas.openxmlformats.org/officeDocument/2006/relationships/hyperlink" Target="https://compliance.osu.edu/focus-areas/sb1/partnerships-with-china"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3B_E7B33F5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hyperlink" Target="https://go.osu.edu/campus-free-speech-policy" TargetMode="External"/><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hyperlink" Target="https://go.osu.edu/complaint-investigation-hearing-resolution-process" TargetMode="External"/><Relationship Id="rId4" Type="http://schemas.openxmlformats.org/officeDocument/2006/relationships/hyperlink" Target="https://oaa.osu.edu/sites/default/files/documents/Complaint-Investigation-Hearing-Resolution-Process-sb1.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o.osu.edu/SB1" TargetMode="External"/><Relationship Id="rId1" Type="http://schemas.openxmlformats.org/officeDocument/2006/relationships/slideLayout" Target="../slideLayouts/slideLayout1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oaa.osu.edu/resources/academic-rights-and-responsibiliti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ompliance.osu.edu/focus-areas/sb1/educational-materials" TargetMode="External"/><Relationship Id="rId2" Type="http://schemas.openxmlformats.org/officeDocument/2006/relationships/hyperlink" Target="https://compliance.osu.edu/focus-areas/sb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D31A3E-F190-B81E-E226-C9A769EC692D}"/>
              </a:ext>
            </a:extLst>
          </p:cNvPr>
          <p:cNvSpPr>
            <a:spLocks noGrp="1"/>
          </p:cNvSpPr>
          <p:nvPr>
            <p:ph type="ctrTitle"/>
          </p:nvPr>
        </p:nvSpPr>
        <p:spPr/>
        <p:txBody>
          <a:bodyPr>
            <a:normAutofit/>
          </a:bodyPr>
          <a:lstStyle/>
          <a:p>
            <a:r>
              <a:rPr lang="en-US" dirty="0"/>
              <a:t>SB 1 Compliance Overview </a:t>
            </a:r>
          </a:p>
        </p:txBody>
      </p:sp>
      <p:pic>
        <p:nvPicPr>
          <p:cNvPr id="8" name="Picture Placeholder 7" descr="A walkway with trees and a manhole cover&#10;&#10;Description automatically generated">
            <a:extLst>
              <a:ext uri="{FF2B5EF4-FFF2-40B4-BE49-F238E27FC236}">
                <a16:creationId xmlns:a16="http://schemas.microsoft.com/office/drawing/2014/main" id="{5B581F0C-CB78-BDD9-781D-C5ACA2D19313}"/>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694" t="32425" b="23551"/>
          <a:stretch/>
        </p:blipFill>
        <p:spPr>
          <a:xfrm>
            <a:off x="0" y="0"/>
            <a:ext cx="12191998" cy="4297680"/>
          </a:xfrm>
        </p:spPr>
      </p:pic>
      <p:sp>
        <p:nvSpPr>
          <p:cNvPr id="4" name="Text Placeholder 3">
            <a:extLst>
              <a:ext uri="{FF2B5EF4-FFF2-40B4-BE49-F238E27FC236}">
                <a16:creationId xmlns:a16="http://schemas.microsoft.com/office/drawing/2014/main" id="{2BB1A674-EC9E-EE85-27FD-8DA2581893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35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72333F-01D2-4E33-9970-7DB3D86605A8}"/>
              </a:ext>
            </a:extLst>
          </p:cNvPr>
          <p:cNvSpPr>
            <a:spLocks noGrp="1"/>
          </p:cNvSpPr>
          <p:nvPr>
            <p:ph type="title"/>
          </p:nvPr>
        </p:nvSpPr>
        <p:spPr>
          <a:xfrm>
            <a:off x="289297" y="157515"/>
            <a:ext cx="11398253" cy="838854"/>
          </a:xfrm>
        </p:spPr>
        <p:txBody>
          <a:bodyPr/>
          <a:lstStyle/>
          <a:p>
            <a:r>
              <a:rPr lang="en-US" dirty="0"/>
              <a:t>SB 1 Research Impacts at a Glance</a:t>
            </a:r>
          </a:p>
        </p:txBody>
      </p:sp>
      <p:sp>
        <p:nvSpPr>
          <p:cNvPr id="7" name="Content Placeholder 6">
            <a:extLst>
              <a:ext uri="{FF2B5EF4-FFF2-40B4-BE49-F238E27FC236}">
                <a16:creationId xmlns:a16="http://schemas.microsoft.com/office/drawing/2014/main" id="{ECA27EE3-FC41-4145-BB79-C9EAD67EB1AC}"/>
              </a:ext>
            </a:extLst>
          </p:cNvPr>
          <p:cNvSpPr>
            <a:spLocks noGrp="1"/>
          </p:cNvSpPr>
          <p:nvPr>
            <p:ph idx="1"/>
          </p:nvPr>
        </p:nvSpPr>
        <p:spPr>
          <a:xfrm>
            <a:off x="217578" y="2059042"/>
            <a:ext cx="11398254" cy="5265123"/>
          </a:xfrm>
        </p:spPr>
        <p:txBody>
          <a:bodyPr>
            <a:normAutofit/>
          </a:bodyPr>
          <a:lstStyle/>
          <a:p>
            <a:pPr marL="342900" indent="-342900">
              <a:buFont typeface="Arial" panose="020B0604020202020204" pitchFamily="34" charset="0"/>
              <a:buChar char="•"/>
            </a:pPr>
            <a:r>
              <a:rPr lang="en-US" sz="1600" b="1" dirty="0">
                <a:hlinkClick r:id="rId2"/>
              </a:rPr>
              <a:t>Partnerships with PRC </a:t>
            </a:r>
            <a:r>
              <a:rPr lang="en-US" sz="1600" dirty="0"/>
              <a:t>No state institution of higher education shall accept gifts, donations, contributions from PRC (excludes tuition payments, educational expenses, philanthropic gifts/unrestricted grants, </a:t>
            </a:r>
            <a:r>
              <a:rPr lang="en-US" sz="1600" dirty="0" err="1"/>
              <a:t>etc</a:t>
            </a:r>
            <a:r>
              <a:rPr lang="en-US" sz="1600" dirty="0"/>
              <a:t>)</a:t>
            </a:r>
          </a:p>
          <a:p>
            <a:pPr marL="1028700" lvl="1" indent="-342900"/>
            <a:r>
              <a:rPr lang="en-US" sz="1600" dirty="0"/>
              <a:t>Notify the state of any new or renewed academic partnership between OSU and Chinese institutions</a:t>
            </a:r>
          </a:p>
          <a:p>
            <a:pPr marL="1028700" lvl="1" indent="-342900"/>
            <a:r>
              <a:rPr lang="en-US" sz="1600" dirty="0"/>
              <a:t>Required safeguards for partnerships and philanthropic gifts : Export controls, COI/COC, formal foreign visitor process, and uniform visiting scholar agreement</a:t>
            </a:r>
          </a:p>
          <a:p>
            <a:pPr lvl="1" indent="0">
              <a:buNone/>
            </a:pPr>
            <a:endParaRPr lang="en-US" sz="1600" dirty="0"/>
          </a:p>
          <a:p>
            <a:pPr marL="342900" indent="-342900">
              <a:buFont typeface="Arial" panose="020B0604020202020204" pitchFamily="34" charset="0"/>
              <a:buChar char="•"/>
            </a:pPr>
            <a:r>
              <a:rPr lang="en-US" sz="1600" b="1" dirty="0"/>
              <a:t>Research grants – </a:t>
            </a:r>
            <a:r>
              <a:rPr lang="en-US" sz="1600" b="1" dirty="0">
                <a:hlinkClick r:id="rId3"/>
              </a:rPr>
              <a:t>DEI training requirements exception  </a:t>
            </a:r>
            <a:endParaRPr lang="en-US" sz="1600" b="1" dirty="0"/>
          </a:p>
          <a:p>
            <a:pPr marL="1028700" lvl="1" indent="-342900"/>
            <a:r>
              <a:rPr lang="en-US" sz="1600" dirty="0"/>
              <a:t>SB1 prohibits any orientation or training course on DEI</a:t>
            </a:r>
          </a:p>
          <a:p>
            <a:pPr marL="1028700" lvl="1" indent="-342900"/>
            <a:r>
              <a:rPr lang="en-US" sz="1600" dirty="0"/>
              <a:t>Exception for research grant that require DEI training: “A state institution that is unable to comply with division (B)(1)(a) of this section with respect to a research grant shall submit a written request for an exception to the chancellor.”</a:t>
            </a:r>
          </a:p>
          <a:p>
            <a:pPr lvl="1" indent="0">
              <a:buNone/>
            </a:pPr>
            <a:endParaRPr lang="en-US" sz="1600" b="1" dirty="0"/>
          </a:p>
          <a:p>
            <a:pPr marL="342900" indent="-342900">
              <a:buFont typeface="Arial" panose="020B0604020202020204" pitchFamily="34" charset="0"/>
              <a:buChar char="•"/>
            </a:pPr>
            <a:r>
              <a:rPr lang="en-US" sz="1600" b="1" dirty="0"/>
              <a:t>Prohibition on contracting </a:t>
            </a:r>
            <a:r>
              <a:rPr lang="en-US" sz="1600" dirty="0"/>
              <a:t>with consultants or third-parties whose role is to promote admissions, hiring, or promotion on the basis of protected class (race, ethnicity, religion, sex, sexual orientation, gender identity, or gender expression). </a:t>
            </a:r>
          </a:p>
          <a:p>
            <a:pPr marL="1028700" lvl="1" indent="-342900"/>
            <a:endParaRPr lang="en-US" sz="1600" dirty="0"/>
          </a:p>
          <a:p>
            <a:pPr lvl="1" indent="0">
              <a:buNone/>
            </a:pPr>
            <a:endParaRPr lang="en-US" sz="1600" dirty="0"/>
          </a:p>
        </p:txBody>
      </p:sp>
      <p:sp>
        <p:nvSpPr>
          <p:cNvPr id="4" name="TextBox 3">
            <a:extLst>
              <a:ext uri="{FF2B5EF4-FFF2-40B4-BE49-F238E27FC236}">
                <a16:creationId xmlns:a16="http://schemas.microsoft.com/office/drawing/2014/main" id="{CA1CDF7A-812D-4375-9A5A-2A855FEAF3A3}"/>
              </a:ext>
            </a:extLst>
          </p:cNvPr>
          <p:cNvSpPr txBox="1"/>
          <p:nvPr/>
        </p:nvSpPr>
        <p:spPr>
          <a:xfrm>
            <a:off x="-385483" y="996369"/>
            <a:ext cx="12371294" cy="923330"/>
          </a:xfrm>
          <a:prstGeom prst="rect">
            <a:avLst/>
          </a:prstGeom>
          <a:noFill/>
        </p:spPr>
        <p:txBody>
          <a:bodyPr wrap="square">
            <a:spAutoFit/>
          </a:bodyPr>
          <a:lstStyle/>
          <a:p>
            <a:pPr marL="1028700" marR="0" lvl="1" indent="-34290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02324"/>
                </a:solidFill>
                <a:effectLst/>
                <a:uLnTx/>
                <a:uFillTx/>
                <a:latin typeface="Buckeye Sans"/>
                <a:ea typeface="+mn-ea"/>
                <a:cs typeface="+mn-cs"/>
              </a:rPr>
              <a:t>SB 1 does not restrict the freedom of faculty to teach, conduct research and publish research findings or to discuss in classrooms, in their own manner, any material that is relevant to the subject matter within an academic discipline as defined in the course syllabus. </a:t>
            </a:r>
          </a:p>
        </p:txBody>
      </p:sp>
    </p:spTree>
    <p:extLst>
      <p:ext uri="{BB962C8B-B14F-4D97-AF65-F5344CB8AC3E}">
        <p14:creationId xmlns:p14="http://schemas.microsoft.com/office/powerpoint/2010/main" val="230637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19B5F-99FB-13AA-DB9F-27EF48870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1000" b="0" i="0" u="none" strike="noStrike" kern="1200" cap="none" spc="0" normalizeH="0" baseline="0" noProof="0" smtClean="0">
                <a:ln>
                  <a:noFill/>
                </a:ln>
                <a:solidFill>
                  <a:srgbClr val="202324"/>
                </a:solidFill>
                <a:effectLst/>
                <a:uLnTx/>
                <a:uFillTx/>
                <a:latin typeface="Buckeye Sans 2"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202324"/>
              </a:solidFill>
              <a:effectLst/>
              <a:uLnTx/>
              <a:uFillTx/>
              <a:latin typeface="Buckeye Sans 2" pitchFamily="2" charset="77"/>
              <a:ea typeface="+mn-ea"/>
              <a:cs typeface="+mn-cs"/>
            </a:endParaRPr>
          </a:p>
        </p:txBody>
      </p:sp>
      <p:sp>
        <p:nvSpPr>
          <p:cNvPr id="3" name="Title 2">
            <a:extLst>
              <a:ext uri="{FF2B5EF4-FFF2-40B4-BE49-F238E27FC236}">
                <a16:creationId xmlns:a16="http://schemas.microsoft.com/office/drawing/2014/main" id="{8E2C6FFA-1A68-7FEB-1192-ACC5F665E531}"/>
              </a:ext>
            </a:extLst>
          </p:cNvPr>
          <p:cNvSpPr>
            <a:spLocks noGrp="1"/>
          </p:cNvSpPr>
          <p:nvPr>
            <p:ph type="title"/>
          </p:nvPr>
        </p:nvSpPr>
        <p:spPr/>
        <p:txBody>
          <a:bodyPr/>
          <a:lstStyle/>
          <a:p>
            <a:r>
              <a:rPr lang="en-US" dirty="0"/>
              <a:t>Awareness of…</a:t>
            </a:r>
          </a:p>
        </p:txBody>
      </p:sp>
      <p:sp>
        <p:nvSpPr>
          <p:cNvPr id="4" name="Text Placeholder 3">
            <a:extLst>
              <a:ext uri="{FF2B5EF4-FFF2-40B4-BE49-F238E27FC236}">
                <a16:creationId xmlns:a16="http://schemas.microsoft.com/office/drawing/2014/main" id="{62EF5D2B-761A-E736-10EC-B7CE24C0DB3F}"/>
              </a:ext>
            </a:extLst>
          </p:cNvPr>
          <p:cNvSpPr>
            <a:spLocks noGrp="1"/>
          </p:cNvSpPr>
          <p:nvPr>
            <p:ph type="body" sz="quarter" idx="29"/>
          </p:nvPr>
        </p:nvSpPr>
        <p:spPr/>
        <p:txBody>
          <a:bodyPr>
            <a:normAutofit fontScale="77500" lnSpcReduction="20000"/>
          </a:bodyPr>
          <a:lstStyle/>
          <a:p>
            <a:endParaRPr lang="en-US"/>
          </a:p>
        </p:txBody>
      </p:sp>
      <p:sp>
        <p:nvSpPr>
          <p:cNvPr id="5" name="Content Placeholder 4">
            <a:extLst>
              <a:ext uri="{FF2B5EF4-FFF2-40B4-BE49-F238E27FC236}">
                <a16:creationId xmlns:a16="http://schemas.microsoft.com/office/drawing/2014/main" id="{045654F7-B7EA-20DE-660F-4BCCA2102CFA}"/>
              </a:ext>
            </a:extLst>
          </p:cNvPr>
          <p:cNvSpPr>
            <a:spLocks noGrp="1"/>
          </p:cNvSpPr>
          <p:nvPr>
            <p:ph idx="1"/>
          </p:nvPr>
        </p:nvSpPr>
        <p:spPr/>
        <p:txBody>
          <a:bodyPr>
            <a:normAutofit fontScale="92500" lnSpcReduction="10000"/>
          </a:bodyPr>
          <a:lstStyle/>
          <a:p>
            <a:pPr marL="457200" indent="-457200">
              <a:buFont typeface="+mj-lt"/>
              <a:buAutoNum type="arabicPeriod"/>
            </a:pPr>
            <a:r>
              <a:rPr lang="en-US" dirty="0"/>
              <a:t>Any grant proposal that involves a funder from the PRC government (includes Hong Kong)  - </a:t>
            </a:r>
            <a:r>
              <a:rPr lang="en-US" u="sng" dirty="0"/>
              <a:t>prohibited</a:t>
            </a:r>
          </a:p>
          <a:p>
            <a:pPr marL="457200" indent="-457200">
              <a:buFont typeface="+mj-lt"/>
              <a:buAutoNum type="arabicPeriod"/>
            </a:pPr>
            <a:endParaRPr lang="en-US" dirty="0"/>
          </a:p>
          <a:p>
            <a:pPr marL="457200" indent="-457200">
              <a:buFont typeface="+mj-lt"/>
              <a:buAutoNum type="arabicPeriod"/>
            </a:pPr>
            <a:r>
              <a:rPr lang="en-US" dirty="0"/>
              <a:t>Any grant proposal that has a training involving DEI  - </a:t>
            </a:r>
            <a:r>
              <a:rPr lang="en-US" u="sng" dirty="0"/>
              <a:t>prohibited unless exception request granted</a:t>
            </a:r>
          </a:p>
          <a:p>
            <a:pPr marL="457200" indent="-457200">
              <a:buFont typeface="+mj-lt"/>
              <a:buAutoNum type="arabicPeriod"/>
            </a:pPr>
            <a:endParaRPr lang="en-US" dirty="0"/>
          </a:p>
          <a:p>
            <a:pPr marL="457200" indent="-457200">
              <a:buFont typeface="+mj-lt"/>
              <a:buAutoNum type="arabicPeriod"/>
            </a:pPr>
            <a:r>
              <a:rPr lang="en-US" dirty="0"/>
              <a:t>Contracts that involve a company that promotes admission, promotion or hiring based on protected class* - </a:t>
            </a:r>
            <a:r>
              <a:rPr lang="en-US" u="sng" dirty="0"/>
              <a:t>prohibited</a:t>
            </a:r>
          </a:p>
          <a:p>
            <a:endParaRPr lang="en-US" dirty="0"/>
          </a:p>
          <a:p>
            <a:r>
              <a:rPr lang="en-US" dirty="0"/>
              <a:t>REACH OUT EARLY – If you or a PI have questions, contact me directly (behnfeldt.10) or Researchintegrity@osu.edu</a:t>
            </a:r>
          </a:p>
        </p:txBody>
      </p:sp>
      <p:sp>
        <p:nvSpPr>
          <p:cNvPr id="6" name="Footer Placeholder 5">
            <a:extLst>
              <a:ext uri="{FF2B5EF4-FFF2-40B4-BE49-F238E27FC236}">
                <a16:creationId xmlns:a16="http://schemas.microsoft.com/office/drawing/2014/main" id="{7AA591AB-8CBE-5EAE-8326-32EA2F4A269B}"/>
              </a:ext>
            </a:extLst>
          </p:cNvPr>
          <p:cNvSpPr>
            <a:spLocks noGrp="1"/>
          </p:cNvSpPr>
          <p:nvPr>
            <p:ph type="ftr" sz="quarter" idx="11"/>
          </p:nvPr>
        </p:nvSpPr>
        <p:spPr>
          <a:xfrm>
            <a:off x="5862919" y="6255659"/>
            <a:ext cx="5289175" cy="3416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2324"/>
                </a:solidFill>
                <a:effectLst/>
                <a:uLnTx/>
                <a:uFillTx/>
                <a:latin typeface="Buckeye Sans 2" pitchFamily="2" charset="77"/>
                <a:ea typeface="+mn-ea"/>
                <a:cs typeface="+mn-cs"/>
              </a:rPr>
              <a:t>* “Protected class” for the purpose of compliance with SB 1 means race, ethnicity, national origin, sex, sexual orientation, gender identity, gender expression, or religion</a:t>
            </a:r>
          </a:p>
        </p:txBody>
      </p:sp>
    </p:spTree>
    <p:extLst>
      <p:ext uri="{BB962C8B-B14F-4D97-AF65-F5344CB8AC3E}">
        <p14:creationId xmlns:p14="http://schemas.microsoft.com/office/powerpoint/2010/main" val="406276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5F416-76BD-1BAE-8700-257D1534E1C2}"/>
              </a:ext>
            </a:extLst>
          </p:cNvPr>
          <p:cNvSpPr>
            <a:spLocks noGrp="1"/>
          </p:cNvSpPr>
          <p:nvPr>
            <p:ph type="ctrTitle"/>
          </p:nvPr>
        </p:nvSpPr>
        <p:spPr/>
        <p:txBody>
          <a:bodyPr>
            <a:normAutofit/>
          </a:bodyPr>
          <a:lstStyle/>
          <a:p>
            <a:r>
              <a:rPr lang="en-US" dirty="0"/>
              <a:t>What Does SB 1 do?</a:t>
            </a:r>
          </a:p>
        </p:txBody>
      </p:sp>
      <p:sp>
        <p:nvSpPr>
          <p:cNvPr id="4" name="Text Placeholder 3">
            <a:extLst>
              <a:ext uri="{FF2B5EF4-FFF2-40B4-BE49-F238E27FC236}">
                <a16:creationId xmlns:a16="http://schemas.microsoft.com/office/drawing/2014/main" id="{DE9F5440-EF61-A5BC-C090-8ADB70E723D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205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C8FA8-BDA6-1F90-11C8-816675C5DF8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533CA4-B19D-706E-23BA-C1890E349637}"/>
              </a:ext>
            </a:extLst>
          </p:cNvPr>
          <p:cNvSpPr>
            <a:spLocks noGrp="1"/>
          </p:cNvSpPr>
          <p:nvPr>
            <p:ph type="sldNum" sz="quarter" idx="12"/>
          </p:nvPr>
        </p:nvSpPr>
        <p:spPr/>
        <p:txBody>
          <a:bodyPr/>
          <a:lstStyle/>
          <a:p>
            <a:fld id="{DFA4CD3D-26C8-47FF-8D13-9B32BAAB4735}" type="slidenum">
              <a:rPr lang="en-US" smtClean="0"/>
              <a:t>13</a:t>
            </a:fld>
            <a:endParaRPr lang="en-US"/>
          </a:p>
        </p:txBody>
      </p:sp>
      <p:sp>
        <p:nvSpPr>
          <p:cNvPr id="4" name="Text Placeholder 3">
            <a:extLst>
              <a:ext uri="{FF2B5EF4-FFF2-40B4-BE49-F238E27FC236}">
                <a16:creationId xmlns:a16="http://schemas.microsoft.com/office/drawing/2014/main" id="{97457482-65E5-57BE-6284-8D77FDCD2884}"/>
              </a:ext>
            </a:extLst>
          </p:cNvPr>
          <p:cNvSpPr>
            <a:spLocks noGrp="1"/>
          </p:cNvSpPr>
          <p:nvPr>
            <p:ph type="body" sz="quarter" idx="29"/>
          </p:nvPr>
        </p:nvSpPr>
        <p:spPr/>
        <p:txBody>
          <a:bodyPr>
            <a:normAutofit fontScale="77500" lnSpcReduction="20000"/>
          </a:bodyPr>
          <a:lstStyle/>
          <a:p>
            <a:endParaRPr lang="en-US"/>
          </a:p>
        </p:txBody>
      </p:sp>
      <p:sp>
        <p:nvSpPr>
          <p:cNvPr id="2" name="Title 1">
            <a:extLst>
              <a:ext uri="{FF2B5EF4-FFF2-40B4-BE49-F238E27FC236}">
                <a16:creationId xmlns:a16="http://schemas.microsoft.com/office/drawing/2014/main" id="{32EBCF0C-4944-28E2-6B43-FAC67FA5FF3D}"/>
              </a:ext>
            </a:extLst>
          </p:cNvPr>
          <p:cNvSpPr>
            <a:spLocks noGrp="1"/>
          </p:cNvSpPr>
          <p:nvPr>
            <p:ph type="title"/>
          </p:nvPr>
        </p:nvSpPr>
        <p:spPr/>
        <p:txBody>
          <a:bodyPr/>
          <a:lstStyle/>
          <a:p>
            <a:r>
              <a:rPr lang="en-US" dirty="0"/>
              <a:t>Institutional Neutrality</a:t>
            </a:r>
          </a:p>
        </p:txBody>
      </p:sp>
      <p:sp>
        <p:nvSpPr>
          <p:cNvPr id="3" name="Content Placeholder 2">
            <a:extLst>
              <a:ext uri="{FF2B5EF4-FFF2-40B4-BE49-F238E27FC236}">
                <a16:creationId xmlns:a16="http://schemas.microsoft.com/office/drawing/2014/main" id="{9976BE1E-BB0F-1824-94E1-387A4161FCC4}"/>
              </a:ext>
            </a:extLst>
          </p:cNvPr>
          <p:cNvSpPr>
            <a:spLocks noGrp="1"/>
          </p:cNvSpPr>
          <p:nvPr>
            <p:ph idx="1"/>
          </p:nvPr>
        </p:nvSpPr>
        <p:spPr/>
        <p:txBody>
          <a:bodyPr>
            <a:normAutofit/>
          </a:bodyPr>
          <a:lstStyle/>
          <a:p>
            <a:pPr marL="342900" lvl="0" indent="-342900">
              <a:buFont typeface="Arial" panose="020B0604020202020204" pitchFamily="34" charset="0"/>
              <a:buChar char="•"/>
            </a:pPr>
            <a:r>
              <a:rPr lang="en-US" dirty="0"/>
              <a:t>SB 1 prevents universities from taking institutional positions on controversial political or global matters that extend beyond the university’s operations.</a:t>
            </a:r>
          </a:p>
          <a:p>
            <a:pPr marL="342900" lvl="0" indent="-342900">
              <a:buFont typeface="Arial" panose="020B0604020202020204" pitchFamily="34" charset="0"/>
              <a:buChar char="•"/>
            </a:pPr>
            <a:r>
              <a:rPr lang="en-US" dirty="0"/>
              <a:t>Consistent with Ohio State’s Philosophy on Institutional and Leadership Statements.</a:t>
            </a:r>
          </a:p>
          <a:p>
            <a:pPr marL="342900" lvl="0" indent="-342900">
              <a:buFont typeface="Arial" panose="020B0604020202020204" pitchFamily="34" charset="0"/>
              <a:buChar char="•"/>
            </a:pPr>
            <a:r>
              <a:rPr lang="en-US" dirty="0"/>
              <a:t>Philosophy updated with more guidance on who it applies to, what constitutes an institutional statement, and land acknowledgement statements. </a:t>
            </a:r>
          </a:p>
          <a:p>
            <a:pPr marL="342900" lvl="0" indent="-342900">
              <a:buFont typeface="Arial" panose="020B0604020202020204" pitchFamily="34" charset="0"/>
              <a:buChar char="•"/>
            </a:pPr>
            <a:r>
              <a:rPr lang="en-US" dirty="0"/>
              <a:t>The philosophy </a:t>
            </a:r>
            <a:r>
              <a:rPr lang="en-US" b="1" dirty="0"/>
              <a:t>does not</a:t>
            </a:r>
            <a:r>
              <a:rPr lang="en-US" dirty="0"/>
              <a:t> apply to academic teaching and research activities or students in their student capacity.</a:t>
            </a:r>
          </a:p>
        </p:txBody>
      </p:sp>
      <p:sp>
        <p:nvSpPr>
          <p:cNvPr id="5" name="Footer Placeholder 4">
            <a:extLst>
              <a:ext uri="{FF2B5EF4-FFF2-40B4-BE49-F238E27FC236}">
                <a16:creationId xmlns:a16="http://schemas.microsoft.com/office/drawing/2014/main" id="{26DD3814-A9D7-D0FA-69D8-02CD85947C8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7284051"/>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DE2E-B4C2-12EE-3A19-A78EF54ED6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58AA5B-EC75-3EE9-8A95-3BDF908EB4D5}"/>
              </a:ext>
            </a:extLst>
          </p:cNvPr>
          <p:cNvSpPr>
            <a:spLocks noGrp="1"/>
          </p:cNvSpPr>
          <p:nvPr>
            <p:ph type="sldNum" sz="quarter" idx="12"/>
          </p:nvPr>
        </p:nvSpPr>
        <p:spPr/>
        <p:txBody>
          <a:bodyPr/>
          <a:lstStyle/>
          <a:p>
            <a:fld id="{DFA4CD3D-26C8-47FF-8D13-9B32BAAB4735}" type="slidenum">
              <a:rPr lang="en-US" smtClean="0"/>
              <a:t>14</a:t>
            </a:fld>
            <a:endParaRPr lang="en-US"/>
          </a:p>
        </p:txBody>
      </p:sp>
      <p:sp>
        <p:nvSpPr>
          <p:cNvPr id="3" name="Title 2">
            <a:extLst>
              <a:ext uri="{FF2B5EF4-FFF2-40B4-BE49-F238E27FC236}">
                <a16:creationId xmlns:a16="http://schemas.microsoft.com/office/drawing/2014/main" id="{ABD6AAA4-878F-20D6-BE55-ABC99E20F307}"/>
              </a:ext>
            </a:extLst>
          </p:cNvPr>
          <p:cNvSpPr>
            <a:spLocks noGrp="1"/>
          </p:cNvSpPr>
          <p:nvPr>
            <p:ph type="title"/>
          </p:nvPr>
        </p:nvSpPr>
        <p:spPr>
          <a:xfrm>
            <a:off x="396874" y="836282"/>
            <a:ext cx="5699126" cy="2035865"/>
          </a:xfrm>
        </p:spPr>
        <p:txBody>
          <a:bodyPr/>
          <a:lstStyle/>
          <a:p>
            <a:r>
              <a:rPr lang="en-US" dirty="0"/>
              <a:t>Additional Policies</a:t>
            </a:r>
          </a:p>
        </p:txBody>
      </p:sp>
      <p:sp>
        <p:nvSpPr>
          <p:cNvPr id="4" name="Content Placeholder 3">
            <a:extLst>
              <a:ext uri="{FF2B5EF4-FFF2-40B4-BE49-F238E27FC236}">
                <a16:creationId xmlns:a16="http://schemas.microsoft.com/office/drawing/2014/main" id="{2818A103-1AAE-1720-87B7-84B897FDEB35}"/>
              </a:ext>
            </a:extLst>
          </p:cNvPr>
          <p:cNvSpPr>
            <a:spLocks noGrp="1"/>
          </p:cNvSpPr>
          <p:nvPr>
            <p:ph sz="half" idx="2"/>
          </p:nvPr>
        </p:nvSpPr>
        <p:spPr>
          <a:xfrm>
            <a:off x="396874" y="2910291"/>
            <a:ext cx="5699126" cy="3133831"/>
          </a:xfrm>
        </p:spPr>
        <p:txBody>
          <a:bodyPr>
            <a:normAutofit/>
          </a:bodyPr>
          <a:lstStyle/>
          <a:p>
            <a:pPr lvl="0"/>
            <a:r>
              <a:rPr lang="en-US" dirty="0"/>
              <a:t>SB 1 requires the Board of Trustees to enact and update several policies, including faculty annual review, post-tenure review process and updated workload policies.</a:t>
            </a:r>
          </a:p>
          <a:p>
            <a:pPr marL="342900" lvl="0" indent="-342900">
              <a:buFont typeface="Arial" panose="020B0604020202020204" pitchFamily="34" charset="0"/>
              <a:buChar char="•"/>
            </a:pPr>
            <a:r>
              <a:rPr lang="en-US" dirty="0"/>
              <a:t>Annual Review</a:t>
            </a:r>
          </a:p>
          <a:p>
            <a:pPr marL="342900" lvl="0" indent="-342900">
              <a:buFont typeface="Arial" panose="020B0604020202020204" pitchFamily="34" charset="0"/>
              <a:buChar char="•"/>
            </a:pPr>
            <a:r>
              <a:rPr lang="en-US" dirty="0"/>
              <a:t>Post-Tenure Review</a:t>
            </a:r>
          </a:p>
          <a:p>
            <a:pPr marL="342900" indent="-342900">
              <a:buFont typeface="Arial" panose="020B0604020202020204" pitchFamily="34" charset="0"/>
              <a:buChar char="•"/>
            </a:pPr>
            <a:r>
              <a:rPr lang="en-US" dirty="0"/>
              <a:t>Faculty Workload Guidelines</a:t>
            </a:r>
          </a:p>
        </p:txBody>
      </p:sp>
      <p:pic>
        <p:nvPicPr>
          <p:cNvPr id="8" name="Picture Placeholder 7">
            <a:extLst>
              <a:ext uri="{FF2B5EF4-FFF2-40B4-BE49-F238E27FC236}">
                <a16:creationId xmlns:a16="http://schemas.microsoft.com/office/drawing/2014/main" id="{4C95214A-ACCF-DE4D-8DC7-4BBC9B48B437}"/>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173" t="-13236" r="-20" b="-13431"/>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C8195F52-AA72-8E75-BC46-A2F1D1E6D4E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252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C96F-95C4-3BAF-65D3-662606DB6B3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74BE3C-492C-665B-5A79-020868314EE2}"/>
              </a:ext>
            </a:extLst>
          </p:cNvPr>
          <p:cNvSpPr>
            <a:spLocks noGrp="1"/>
          </p:cNvSpPr>
          <p:nvPr>
            <p:ph type="sldNum" sz="quarter" idx="12"/>
          </p:nvPr>
        </p:nvSpPr>
        <p:spPr/>
        <p:txBody>
          <a:bodyPr/>
          <a:lstStyle/>
          <a:p>
            <a:fld id="{DFA4CD3D-26C8-47FF-8D13-9B32BAAB4735}" type="slidenum">
              <a:rPr lang="en-US" smtClean="0"/>
              <a:t>15</a:t>
            </a:fld>
            <a:endParaRPr lang="en-US"/>
          </a:p>
        </p:txBody>
      </p:sp>
      <p:sp>
        <p:nvSpPr>
          <p:cNvPr id="3" name="Title 2">
            <a:extLst>
              <a:ext uri="{FF2B5EF4-FFF2-40B4-BE49-F238E27FC236}">
                <a16:creationId xmlns:a16="http://schemas.microsoft.com/office/drawing/2014/main" id="{26336BA5-23F4-91EF-4F84-67669FF0FDB8}"/>
              </a:ext>
            </a:extLst>
          </p:cNvPr>
          <p:cNvSpPr>
            <a:spLocks noGrp="1"/>
          </p:cNvSpPr>
          <p:nvPr>
            <p:ph type="title"/>
          </p:nvPr>
        </p:nvSpPr>
        <p:spPr>
          <a:xfrm>
            <a:off x="396874" y="219932"/>
            <a:ext cx="5699126" cy="2035865"/>
          </a:xfrm>
        </p:spPr>
        <p:txBody>
          <a:bodyPr/>
          <a:lstStyle/>
          <a:p>
            <a:r>
              <a:rPr lang="en-US" dirty="0"/>
              <a:t>Complaint and Reporting Process</a:t>
            </a:r>
          </a:p>
        </p:txBody>
      </p:sp>
      <p:sp>
        <p:nvSpPr>
          <p:cNvPr id="4" name="Content Placeholder 3">
            <a:extLst>
              <a:ext uri="{FF2B5EF4-FFF2-40B4-BE49-F238E27FC236}">
                <a16:creationId xmlns:a16="http://schemas.microsoft.com/office/drawing/2014/main" id="{E105B465-A0EC-8252-459E-79BAF34898EC}"/>
              </a:ext>
            </a:extLst>
          </p:cNvPr>
          <p:cNvSpPr>
            <a:spLocks noGrp="1"/>
          </p:cNvSpPr>
          <p:nvPr>
            <p:ph sz="half" idx="2"/>
          </p:nvPr>
        </p:nvSpPr>
        <p:spPr>
          <a:xfrm>
            <a:off x="396873" y="2293941"/>
            <a:ext cx="5895953" cy="3754209"/>
          </a:xfrm>
        </p:spPr>
        <p:txBody>
          <a:bodyPr>
            <a:normAutofit lnSpcReduction="10000"/>
          </a:bodyPr>
          <a:lstStyle/>
          <a:p>
            <a:pPr marL="342900" indent="-342900">
              <a:buFont typeface="Arial" panose="020B0604020202020204" pitchFamily="34" charset="0"/>
              <a:buChar char="•"/>
            </a:pPr>
            <a:r>
              <a:rPr lang="en-US" dirty="0"/>
              <a:t>SB 1 requires the university to address complaints alleging SB1 violations in the same manner that it addresses complaints alleging violations of the </a:t>
            </a:r>
            <a:r>
              <a:rPr lang="en-US" u="sng" dirty="0">
                <a:hlinkClick r:id="rId3" tooltip="https://go.osu.edu/campus-free-speech-policy"/>
              </a:rPr>
              <a:t>Campus Free Speech policy</a:t>
            </a:r>
            <a:r>
              <a:rPr lang="en-US" dirty="0"/>
              <a:t>.</a:t>
            </a:r>
          </a:p>
          <a:p>
            <a:pPr marL="342900" indent="-342900">
              <a:buFont typeface="Arial" panose="020B0604020202020204" pitchFamily="34" charset="0"/>
              <a:buChar char="•"/>
            </a:pPr>
            <a:r>
              <a:rPr lang="en-US" dirty="0"/>
              <a:t>The university created </a:t>
            </a:r>
            <a:r>
              <a:rPr lang="en-US" u="sng" dirty="0">
                <a:hlinkClick r:id="rId4" tooltip="https://oaa.osu.edu/sites/default/files/documents/Complaint-Investigation-Hearing-Resolution-Process-sb1.pdf"/>
              </a:rPr>
              <a:t>an SB1 complaint process</a:t>
            </a:r>
            <a:r>
              <a:rPr lang="en-US" dirty="0"/>
              <a:t> that mirrors the </a:t>
            </a:r>
            <a:r>
              <a:rPr lang="en-US" u="sng" dirty="0">
                <a:hlinkClick r:id="rId5" tooltip="https://go.osu.edu/complaint-investigation-hearing-resolution-process"/>
              </a:rPr>
              <a:t>campus free speech complaint process</a:t>
            </a:r>
            <a:r>
              <a:rPr lang="en-US" dirty="0"/>
              <a:t>, references the rights SB 1 affords to members of our community and describes how they can file a complaint. </a:t>
            </a:r>
          </a:p>
        </p:txBody>
      </p:sp>
      <p:pic>
        <p:nvPicPr>
          <p:cNvPr id="8" name="Picture Placeholder 7">
            <a:extLst>
              <a:ext uri="{FF2B5EF4-FFF2-40B4-BE49-F238E27FC236}">
                <a16:creationId xmlns:a16="http://schemas.microsoft.com/office/drawing/2014/main" id="{2B182B95-A719-555B-E138-1A0757B24981}"/>
              </a:ext>
            </a:extLst>
          </p:cNvPr>
          <p:cNvPicPr>
            <a:picLocks noGrp="1" noChangeAspect="1"/>
          </p:cNvPicPr>
          <p:nvPr>
            <p:ph type="pic" sz="quarter" idx="14"/>
          </p:nvPr>
        </p:nvPicPr>
        <p:blipFill>
          <a:blip r:embed="rId6">
            <a:extLst>
              <a:ext uri="{96DAC541-7B7A-43D3-8B79-37D633B846F1}">
                <asvg:svgBlip xmlns:asvg="http://schemas.microsoft.com/office/drawing/2016/SVG/main" r:embed="rId7"/>
              </a:ext>
            </a:extLst>
          </a:blip>
          <a:srcRect l="145" t="-13432" r="-20" b="-13270"/>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618E7270-3BBA-CF54-C499-93716F87296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2599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A87D8-9A0B-E1E8-2539-C39F432B7C3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3740D-D360-62AE-3D1C-6BC6A0EBD09A}"/>
              </a:ext>
            </a:extLst>
          </p:cNvPr>
          <p:cNvSpPr>
            <a:spLocks noGrp="1"/>
          </p:cNvSpPr>
          <p:nvPr>
            <p:ph type="sldNum" sz="quarter" idx="12"/>
          </p:nvPr>
        </p:nvSpPr>
        <p:spPr/>
        <p:txBody>
          <a:bodyPr/>
          <a:lstStyle/>
          <a:p>
            <a:fld id="{DFA4CD3D-26C8-47FF-8D13-9B32BAAB4735}" type="slidenum">
              <a:rPr lang="en-US" smtClean="0"/>
              <a:t>16</a:t>
            </a:fld>
            <a:endParaRPr lang="en-US"/>
          </a:p>
        </p:txBody>
      </p:sp>
      <p:sp>
        <p:nvSpPr>
          <p:cNvPr id="3" name="Title 2">
            <a:extLst>
              <a:ext uri="{FF2B5EF4-FFF2-40B4-BE49-F238E27FC236}">
                <a16:creationId xmlns:a16="http://schemas.microsoft.com/office/drawing/2014/main" id="{40A69599-88F9-8F87-A122-5232F5960C28}"/>
              </a:ext>
            </a:extLst>
          </p:cNvPr>
          <p:cNvSpPr>
            <a:spLocks noGrp="1"/>
          </p:cNvSpPr>
          <p:nvPr>
            <p:ph type="title"/>
          </p:nvPr>
        </p:nvSpPr>
        <p:spPr>
          <a:xfrm>
            <a:off x="396874" y="219932"/>
            <a:ext cx="5699126" cy="2035865"/>
          </a:xfrm>
        </p:spPr>
        <p:txBody>
          <a:bodyPr/>
          <a:lstStyle/>
          <a:p>
            <a:r>
              <a:rPr lang="en-US" dirty="0"/>
              <a:t>Hiring and Admissions </a:t>
            </a:r>
          </a:p>
        </p:txBody>
      </p:sp>
      <p:sp>
        <p:nvSpPr>
          <p:cNvPr id="4" name="Content Placeholder 3">
            <a:extLst>
              <a:ext uri="{FF2B5EF4-FFF2-40B4-BE49-F238E27FC236}">
                <a16:creationId xmlns:a16="http://schemas.microsoft.com/office/drawing/2014/main" id="{E29CAD58-99D0-A62B-4E15-A233AB304EAD}"/>
              </a:ext>
            </a:extLst>
          </p:cNvPr>
          <p:cNvSpPr>
            <a:spLocks noGrp="1"/>
          </p:cNvSpPr>
          <p:nvPr>
            <p:ph sz="half" idx="2"/>
          </p:nvPr>
        </p:nvSpPr>
        <p:spPr>
          <a:xfrm>
            <a:off x="396874" y="2293941"/>
            <a:ext cx="5699126" cy="3896142"/>
          </a:xfrm>
        </p:spPr>
        <p:txBody>
          <a:bodyPr>
            <a:normAutofit/>
          </a:bodyPr>
          <a:lstStyle/>
          <a:p>
            <a:pPr marL="342900" lvl="0" indent="-342900">
              <a:buFont typeface="Arial" panose="020B0604020202020204" pitchFamily="34" charset="0"/>
              <a:buChar char="•"/>
            </a:pPr>
            <a:r>
              <a:rPr lang="en-US" dirty="0"/>
              <a:t>The university has updated its admissions and hiring policies in a way that complies with SB 1. </a:t>
            </a:r>
          </a:p>
          <a:p>
            <a:pPr marL="342900" lvl="0" indent="-342900">
              <a:buFont typeface="Arial" panose="020B0604020202020204" pitchFamily="34" charset="0"/>
              <a:buChar char="•"/>
            </a:pPr>
            <a:r>
              <a:rPr lang="en-US" dirty="0"/>
              <a:t>The Office of Human Resources, the Office of Academic Affairs, and the Office of Legal Affairs have also worked to review and update faculty and staff hiring processes (e.g., removal of diversity statements in hiring) to reflect the additional requirements in these sections. </a:t>
            </a:r>
          </a:p>
        </p:txBody>
      </p:sp>
      <p:pic>
        <p:nvPicPr>
          <p:cNvPr id="8" name="Picture Placeholder 7">
            <a:extLst>
              <a:ext uri="{FF2B5EF4-FFF2-40B4-BE49-F238E27FC236}">
                <a16:creationId xmlns:a16="http://schemas.microsoft.com/office/drawing/2014/main" id="{62830EE0-4FA8-326A-AEDE-64304D8AB135}"/>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79" t="-13345" r="-20" b="-13444"/>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27E43511-47C3-12D8-E34A-288E0074671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1186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CA4AA8-8B54-6504-6C36-BF20277692DA}"/>
              </a:ext>
            </a:extLst>
          </p:cNvPr>
          <p:cNvSpPr>
            <a:spLocks noGrp="1"/>
          </p:cNvSpPr>
          <p:nvPr>
            <p:ph type="sldNum" sz="quarter" idx="12"/>
          </p:nvPr>
        </p:nvSpPr>
        <p:spPr/>
        <p:txBody>
          <a:bodyPr/>
          <a:lstStyle/>
          <a:p>
            <a:fld id="{DFA4CD3D-26C8-47FF-8D13-9B32BAAB4735}" type="slidenum">
              <a:rPr lang="en-US" smtClean="0"/>
              <a:t>17</a:t>
            </a:fld>
            <a:endParaRPr lang="en-US"/>
          </a:p>
        </p:txBody>
      </p:sp>
      <p:sp>
        <p:nvSpPr>
          <p:cNvPr id="3" name="Title 2">
            <a:extLst>
              <a:ext uri="{FF2B5EF4-FFF2-40B4-BE49-F238E27FC236}">
                <a16:creationId xmlns:a16="http://schemas.microsoft.com/office/drawing/2014/main" id="{0DEF1E99-E035-E8C9-1ABD-7547CD113C86}"/>
              </a:ext>
            </a:extLst>
          </p:cNvPr>
          <p:cNvSpPr>
            <a:spLocks noGrp="1"/>
          </p:cNvSpPr>
          <p:nvPr>
            <p:ph type="title"/>
          </p:nvPr>
        </p:nvSpPr>
        <p:spPr/>
        <p:txBody>
          <a:bodyPr/>
          <a:lstStyle/>
          <a:p>
            <a:r>
              <a:rPr lang="en-US" dirty="0"/>
              <a:t>Partnerships with China</a:t>
            </a:r>
          </a:p>
        </p:txBody>
      </p:sp>
      <p:sp>
        <p:nvSpPr>
          <p:cNvPr id="4" name="Text Placeholder 3">
            <a:extLst>
              <a:ext uri="{FF2B5EF4-FFF2-40B4-BE49-F238E27FC236}">
                <a16:creationId xmlns:a16="http://schemas.microsoft.com/office/drawing/2014/main" id="{B846BE5D-E290-4C44-CCEC-80CFE6D46844}"/>
              </a:ext>
            </a:extLst>
          </p:cNvPr>
          <p:cNvSpPr>
            <a:spLocks noGrp="1"/>
          </p:cNvSpPr>
          <p:nvPr>
            <p:ph type="body" sz="quarter" idx="29"/>
          </p:nvPr>
        </p:nvSpPr>
        <p:spPr/>
        <p:txBody>
          <a:bodyPr>
            <a:normAutofit fontScale="77500" lnSpcReduction="20000"/>
          </a:bodyPr>
          <a:lstStyle/>
          <a:p>
            <a:endParaRPr lang="en-US"/>
          </a:p>
        </p:txBody>
      </p:sp>
      <p:sp>
        <p:nvSpPr>
          <p:cNvPr id="5" name="Content Placeholder 4">
            <a:extLst>
              <a:ext uri="{FF2B5EF4-FFF2-40B4-BE49-F238E27FC236}">
                <a16:creationId xmlns:a16="http://schemas.microsoft.com/office/drawing/2014/main" id="{49014690-4A6A-F00F-01F2-04EA81F7628A}"/>
              </a:ext>
            </a:extLst>
          </p:cNvPr>
          <p:cNvSpPr>
            <a:spLocks noGrp="1"/>
          </p:cNvSpPr>
          <p:nvPr>
            <p:ph idx="1"/>
          </p:nvPr>
        </p:nvSpPr>
        <p:spPr/>
        <p:txBody>
          <a:bodyPr>
            <a:normAutofit/>
          </a:bodyPr>
          <a:lstStyle/>
          <a:p>
            <a:pPr lvl="0"/>
            <a:r>
              <a:rPr lang="en-US" dirty="0"/>
              <a:t>The law requires new processes for evaluating academic partnerships with and donations/contributions from China.</a:t>
            </a:r>
          </a:p>
          <a:p>
            <a:pPr marL="342900" lvl="0" indent="-342900">
              <a:buFont typeface="Arial" panose="020B0604020202020204" pitchFamily="34" charset="0"/>
              <a:buChar char="•"/>
            </a:pPr>
            <a:r>
              <a:rPr lang="en-US" dirty="0"/>
              <a:t>SB 1 prohibits gifts, donations, and contributions from the PRC. </a:t>
            </a:r>
          </a:p>
          <a:p>
            <a:pPr marL="342900" lvl="0" indent="-342900">
              <a:buFont typeface="Arial" panose="020B0604020202020204" pitchFamily="34" charset="0"/>
              <a:buChar char="•"/>
            </a:pPr>
            <a:r>
              <a:rPr lang="en-US" dirty="0"/>
              <a:t>Faculty will no longer be allowed to accept federal funding from the PRC. </a:t>
            </a:r>
          </a:p>
          <a:p>
            <a:pPr marL="342900" lvl="0" indent="-342900">
              <a:buFont typeface="Arial" panose="020B0604020202020204" pitchFamily="34" charset="0"/>
              <a:buChar char="•"/>
            </a:pPr>
            <a:r>
              <a:rPr lang="en-US" dirty="0"/>
              <a:t>Any new or renewed partnership must be reported to the Chancellor of ODHE if the partnering academic or research institution is located in China. </a:t>
            </a:r>
          </a:p>
          <a:p>
            <a:endParaRPr lang="en-US" dirty="0"/>
          </a:p>
        </p:txBody>
      </p:sp>
      <p:sp>
        <p:nvSpPr>
          <p:cNvPr id="6" name="Footer Placeholder 5">
            <a:extLst>
              <a:ext uri="{FF2B5EF4-FFF2-40B4-BE49-F238E27FC236}">
                <a16:creationId xmlns:a16="http://schemas.microsoft.com/office/drawing/2014/main" id="{CE3EEFFF-34BB-DDEB-DB63-70A8B8E8A66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097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6858B5-60E4-08F8-DC66-205BC96A1B10}"/>
              </a:ext>
            </a:extLst>
          </p:cNvPr>
          <p:cNvSpPr>
            <a:spLocks noGrp="1"/>
          </p:cNvSpPr>
          <p:nvPr>
            <p:ph type="sldNum" sz="quarter" idx="12"/>
          </p:nvPr>
        </p:nvSpPr>
        <p:spPr/>
        <p:txBody>
          <a:bodyPr/>
          <a:lstStyle/>
          <a:p>
            <a:fld id="{DFA4CD3D-26C8-47FF-8D13-9B32BAAB4735}" type="slidenum">
              <a:rPr lang="en-US" smtClean="0"/>
              <a:t>18</a:t>
            </a:fld>
            <a:endParaRPr lang="en-US"/>
          </a:p>
        </p:txBody>
      </p:sp>
      <p:sp>
        <p:nvSpPr>
          <p:cNvPr id="3" name="Title 2">
            <a:extLst>
              <a:ext uri="{FF2B5EF4-FFF2-40B4-BE49-F238E27FC236}">
                <a16:creationId xmlns:a16="http://schemas.microsoft.com/office/drawing/2014/main" id="{A17EA582-9ECB-9878-7021-EEAA41CEA744}"/>
              </a:ext>
            </a:extLst>
          </p:cNvPr>
          <p:cNvSpPr>
            <a:spLocks noGrp="1"/>
          </p:cNvSpPr>
          <p:nvPr>
            <p:ph type="title"/>
          </p:nvPr>
        </p:nvSpPr>
        <p:spPr/>
        <p:txBody>
          <a:bodyPr/>
          <a:lstStyle/>
          <a:p>
            <a:r>
              <a:rPr lang="en-US" dirty="0"/>
              <a:t>Additional Provisions</a:t>
            </a:r>
          </a:p>
        </p:txBody>
      </p:sp>
      <p:sp>
        <p:nvSpPr>
          <p:cNvPr id="4" name="Text Placeholder 3">
            <a:extLst>
              <a:ext uri="{FF2B5EF4-FFF2-40B4-BE49-F238E27FC236}">
                <a16:creationId xmlns:a16="http://schemas.microsoft.com/office/drawing/2014/main" id="{2FA757A5-B6CA-2458-985D-D9C1135879E6}"/>
              </a:ext>
            </a:extLst>
          </p:cNvPr>
          <p:cNvSpPr>
            <a:spLocks noGrp="1"/>
          </p:cNvSpPr>
          <p:nvPr>
            <p:ph type="body" sz="quarter" idx="29"/>
          </p:nvPr>
        </p:nvSpPr>
        <p:spPr/>
        <p:txBody>
          <a:bodyPr>
            <a:normAutofit fontScale="77500" lnSpcReduction="20000"/>
          </a:bodyPr>
          <a:lstStyle/>
          <a:p>
            <a:endParaRPr lang="en-US"/>
          </a:p>
        </p:txBody>
      </p:sp>
      <p:sp>
        <p:nvSpPr>
          <p:cNvPr id="5" name="Content Placeholder 4">
            <a:extLst>
              <a:ext uri="{FF2B5EF4-FFF2-40B4-BE49-F238E27FC236}">
                <a16:creationId xmlns:a16="http://schemas.microsoft.com/office/drawing/2014/main" id="{C2C130F1-6808-8123-6661-8D2ECA69A27D}"/>
              </a:ext>
            </a:extLst>
          </p:cNvPr>
          <p:cNvSpPr>
            <a:spLocks noGrp="1"/>
          </p:cNvSpPr>
          <p:nvPr>
            <p:ph idx="1"/>
          </p:nvPr>
        </p:nvSpPr>
        <p:spPr/>
        <p:txBody>
          <a:bodyPr>
            <a:normAutofit lnSpcReduction="10000"/>
          </a:bodyPr>
          <a:lstStyle/>
          <a:p>
            <a:r>
              <a:rPr lang="en-US" b="1" dirty="0"/>
              <a:t>Invited Speakers</a:t>
            </a:r>
          </a:p>
          <a:p>
            <a:pPr marL="342900" indent="-342900">
              <a:buFont typeface="Arial" panose="020B0604020202020204" pitchFamily="34" charset="0"/>
              <a:buChar char="•"/>
            </a:pPr>
            <a:r>
              <a:rPr lang="en-US" dirty="0"/>
              <a:t>Monthly posting of university-sponsored speakers paid more than $500</a:t>
            </a:r>
          </a:p>
          <a:p>
            <a:r>
              <a:rPr lang="en-US" b="1" dirty="0"/>
              <a:t>Statement of Commitment</a:t>
            </a:r>
          </a:p>
          <a:p>
            <a:pPr marL="342900" indent="-342900">
              <a:buFont typeface="Arial" panose="020B0604020202020204" pitchFamily="34" charset="0"/>
              <a:buChar char="•"/>
            </a:pPr>
            <a:r>
              <a:rPr lang="en-US" dirty="0"/>
              <a:t>Legislatively-defined language that must appear with university mission statement</a:t>
            </a:r>
          </a:p>
          <a:p>
            <a:pPr marL="342900" indent="-342900">
              <a:buFont typeface="Arial" panose="020B0604020202020204" pitchFamily="34" charset="0"/>
              <a:buChar char="•"/>
            </a:pPr>
            <a:r>
              <a:rPr lang="en-US" dirty="0"/>
              <a:t>Included in all offers of admission to students and offers of employment to faculty</a:t>
            </a:r>
            <a:endParaRPr lang="en-US" b="1" dirty="0"/>
          </a:p>
          <a:p>
            <a:r>
              <a:rPr lang="en-US" b="1" dirty="0"/>
              <a:t>Low-Enrollment Degrees</a:t>
            </a:r>
          </a:p>
          <a:p>
            <a:pPr marL="342900" indent="-342900">
              <a:buFont typeface="Arial" panose="020B0604020202020204" pitchFamily="34" charset="0"/>
              <a:buChar char="•"/>
            </a:pPr>
            <a:r>
              <a:rPr lang="en-US" dirty="0"/>
              <a:t>Current students in any degree program will be able to finish their degree</a:t>
            </a:r>
          </a:p>
          <a:p>
            <a:pPr marL="342900" indent="-342900">
              <a:buFont typeface="Arial" panose="020B0604020202020204" pitchFamily="34" charset="0"/>
              <a:buChar char="•"/>
            </a:pPr>
            <a:r>
              <a:rPr lang="en-US" dirty="0"/>
              <a:t>Degree enrollments will be reviewed annually</a:t>
            </a:r>
          </a:p>
          <a:p>
            <a:pPr marL="342900" indent="-34290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EFFE5D44-34AB-9094-0F6D-72F93EE63B4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7721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D96A3-8003-E8B3-1556-BBFF3CCB0A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2FCF7B-09FD-0BAC-2E53-EC50B4257C5C}"/>
              </a:ext>
            </a:extLst>
          </p:cNvPr>
          <p:cNvSpPr>
            <a:spLocks noGrp="1"/>
          </p:cNvSpPr>
          <p:nvPr>
            <p:ph type="sldNum" sz="quarter" idx="12"/>
          </p:nvPr>
        </p:nvSpPr>
        <p:spPr/>
        <p:txBody>
          <a:bodyPr/>
          <a:lstStyle/>
          <a:p>
            <a:fld id="{DFA4CD3D-26C8-47FF-8D13-9B32BAAB4735}" type="slidenum">
              <a:rPr lang="en-US" smtClean="0"/>
              <a:t>19</a:t>
            </a:fld>
            <a:endParaRPr lang="en-US"/>
          </a:p>
        </p:txBody>
      </p:sp>
      <p:sp>
        <p:nvSpPr>
          <p:cNvPr id="3" name="Title 2">
            <a:extLst>
              <a:ext uri="{FF2B5EF4-FFF2-40B4-BE49-F238E27FC236}">
                <a16:creationId xmlns:a16="http://schemas.microsoft.com/office/drawing/2014/main" id="{28ABE52B-ADFA-AE73-080C-345FCC0304DF}"/>
              </a:ext>
            </a:extLst>
          </p:cNvPr>
          <p:cNvSpPr>
            <a:spLocks noGrp="1"/>
          </p:cNvSpPr>
          <p:nvPr>
            <p:ph type="title"/>
          </p:nvPr>
        </p:nvSpPr>
        <p:spPr>
          <a:xfrm>
            <a:off x="396874" y="219932"/>
            <a:ext cx="5699126" cy="2904504"/>
          </a:xfrm>
        </p:spPr>
        <p:txBody>
          <a:bodyPr/>
          <a:lstStyle/>
          <a:p>
            <a:r>
              <a:rPr lang="en-US" dirty="0"/>
              <a:t>2026 Provisions</a:t>
            </a:r>
          </a:p>
        </p:txBody>
      </p:sp>
      <p:sp>
        <p:nvSpPr>
          <p:cNvPr id="4" name="Content Placeholder 3">
            <a:extLst>
              <a:ext uri="{FF2B5EF4-FFF2-40B4-BE49-F238E27FC236}">
                <a16:creationId xmlns:a16="http://schemas.microsoft.com/office/drawing/2014/main" id="{500A2504-D2BA-ABF4-6DDC-9BDC4D64F09A}"/>
              </a:ext>
            </a:extLst>
          </p:cNvPr>
          <p:cNvSpPr>
            <a:spLocks noGrp="1"/>
          </p:cNvSpPr>
          <p:nvPr>
            <p:ph sz="half" idx="2"/>
          </p:nvPr>
        </p:nvSpPr>
        <p:spPr>
          <a:xfrm>
            <a:off x="396874" y="3162581"/>
            <a:ext cx="5699126" cy="3027502"/>
          </a:xfrm>
        </p:spPr>
        <p:txBody>
          <a:bodyPr>
            <a:normAutofit/>
          </a:bodyPr>
          <a:lstStyle/>
          <a:p>
            <a:r>
              <a:rPr lang="en-US" dirty="0"/>
              <a:t>By Autumn 2026:</a:t>
            </a:r>
          </a:p>
          <a:p>
            <a:pPr marL="342900" lvl="0" indent="-342900">
              <a:buFont typeface="Arial" panose="020B0604020202020204" pitchFamily="34" charset="0"/>
              <a:buChar char="•"/>
            </a:pPr>
            <a:r>
              <a:rPr lang="en-US" dirty="0"/>
              <a:t>Syllabi </a:t>
            </a:r>
          </a:p>
          <a:p>
            <a:pPr marL="342900" lvl="0" indent="-342900">
              <a:buFont typeface="Arial" panose="020B0604020202020204" pitchFamily="34" charset="0"/>
              <a:buChar char="•"/>
            </a:pPr>
            <a:r>
              <a:rPr lang="en-US" dirty="0"/>
              <a:t>Required American government or history course </a:t>
            </a:r>
          </a:p>
        </p:txBody>
      </p:sp>
      <p:pic>
        <p:nvPicPr>
          <p:cNvPr id="10" name="Picture Placeholder 9">
            <a:extLst>
              <a:ext uri="{FF2B5EF4-FFF2-40B4-BE49-F238E27FC236}">
                <a16:creationId xmlns:a16="http://schemas.microsoft.com/office/drawing/2014/main" id="{8A3D34B9-03A0-223C-897D-CA45D1E06727}"/>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78" t="-13506" r="-73" b="-13351"/>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0B6C9A5E-737F-6E28-199A-692A6A7DC1B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5584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765EAE-FCB2-836D-CBD3-3B32178FA187}"/>
              </a:ext>
            </a:extLst>
          </p:cNvPr>
          <p:cNvSpPr>
            <a:spLocks noGrp="1"/>
          </p:cNvSpPr>
          <p:nvPr>
            <p:ph type="sldNum" sz="quarter" idx="12"/>
          </p:nvPr>
        </p:nvSpPr>
        <p:spPr/>
        <p:txBody>
          <a:bodyPr/>
          <a:lstStyle/>
          <a:p>
            <a:fld id="{DFA4CD3D-26C8-47FF-8D13-9B32BAAB4735}" type="slidenum">
              <a:rPr lang="en-US" smtClean="0"/>
              <a:t>2</a:t>
            </a:fld>
            <a:endParaRPr lang="en-US"/>
          </a:p>
        </p:txBody>
      </p:sp>
      <p:sp>
        <p:nvSpPr>
          <p:cNvPr id="3" name="Title 2">
            <a:extLst>
              <a:ext uri="{FF2B5EF4-FFF2-40B4-BE49-F238E27FC236}">
                <a16:creationId xmlns:a16="http://schemas.microsoft.com/office/drawing/2014/main" id="{0E907F93-BAE7-5298-07D1-32A494547D86}"/>
              </a:ext>
            </a:extLst>
          </p:cNvPr>
          <p:cNvSpPr>
            <a:spLocks noGrp="1"/>
          </p:cNvSpPr>
          <p:nvPr>
            <p:ph type="title"/>
          </p:nvPr>
        </p:nvSpPr>
        <p:spPr>
          <a:xfrm>
            <a:off x="396874" y="1088571"/>
            <a:ext cx="5699126" cy="2035865"/>
          </a:xfrm>
        </p:spPr>
        <p:txBody>
          <a:bodyPr/>
          <a:lstStyle/>
          <a:p>
            <a:r>
              <a:rPr lang="en-US" dirty="0"/>
              <a:t>Advance Higher Education Act (SB 1)</a:t>
            </a:r>
          </a:p>
        </p:txBody>
      </p:sp>
      <p:sp>
        <p:nvSpPr>
          <p:cNvPr id="4" name="Content Placeholder 3">
            <a:extLst>
              <a:ext uri="{FF2B5EF4-FFF2-40B4-BE49-F238E27FC236}">
                <a16:creationId xmlns:a16="http://schemas.microsoft.com/office/drawing/2014/main" id="{62DA7526-C408-6584-0E98-FCC592353821}"/>
              </a:ext>
            </a:extLst>
          </p:cNvPr>
          <p:cNvSpPr>
            <a:spLocks noGrp="1"/>
          </p:cNvSpPr>
          <p:nvPr>
            <p:ph sz="half" idx="2"/>
          </p:nvPr>
        </p:nvSpPr>
        <p:spPr>
          <a:xfrm>
            <a:off x="396874" y="3162580"/>
            <a:ext cx="5699126" cy="2885569"/>
          </a:xfrm>
        </p:spPr>
        <p:txBody>
          <a:bodyPr>
            <a:normAutofit/>
          </a:bodyPr>
          <a:lstStyle/>
          <a:p>
            <a:r>
              <a:rPr lang="en-US" dirty="0"/>
              <a:t>SB 1 took effect June 27, 2025. </a:t>
            </a:r>
          </a:p>
          <a:p>
            <a:r>
              <a:rPr lang="en-US" dirty="0"/>
              <a:t>A university-wide committee has developed implementation guidance in collaboration with teams of faculty, staff and students. </a:t>
            </a:r>
          </a:p>
          <a:p>
            <a:r>
              <a:rPr lang="en-US" dirty="0"/>
              <a:t>Information about more provisions and policies is available on </a:t>
            </a:r>
            <a:r>
              <a:rPr lang="en-US" dirty="0">
                <a:hlinkClick r:id="rId2"/>
              </a:rPr>
              <a:t>go.osu.edu/SB1</a:t>
            </a:r>
            <a:r>
              <a:rPr lang="en-US" dirty="0"/>
              <a:t>.</a:t>
            </a:r>
          </a:p>
          <a:p>
            <a:endParaRPr lang="en-US" dirty="0"/>
          </a:p>
        </p:txBody>
      </p:sp>
      <p:pic>
        <p:nvPicPr>
          <p:cNvPr id="10" name="Picture Placeholder 9">
            <a:extLst>
              <a:ext uri="{FF2B5EF4-FFF2-40B4-BE49-F238E27FC236}">
                <a16:creationId xmlns:a16="http://schemas.microsoft.com/office/drawing/2014/main" id="{586E2BDD-2829-A175-AAFF-E41948E8C3CD}"/>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79" t="-13356" r="-104" b="-13539"/>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87336174-026F-E763-0581-D6C54A1209B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4618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E7C89-B7A8-50F5-B384-EB585863E4C7}"/>
              </a:ext>
            </a:extLst>
          </p:cNvPr>
          <p:cNvSpPr>
            <a:spLocks noGrp="1"/>
          </p:cNvSpPr>
          <p:nvPr>
            <p:ph type="sldNum" sz="quarter" idx="12"/>
          </p:nvPr>
        </p:nvSpPr>
        <p:spPr/>
        <p:txBody>
          <a:bodyPr/>
          <a:lstStyle/>
          <a:p>
            <a:fld id="{DFA4CD3D-26C8-47FF-8D13-9B32BAAB4735}" type="slidenum">
              <a:rPr lang="en-US" smtClean="0"/>
              <a:t>20</a:t>
            </a:fld>
            <a:endParaRPr lang="en-US"/>
          </a:p>
        </p:txBody>
      </p:sp>
      <p:sp>
        <p:nvSpPr>
          <p:cNvPr id="3" name="Title 2">
            <a:extLst>
              <a:ext uri="{FF2B5EF4-FFF2-40B4-BE49-F238E27FC236}">
                <a16:creationId xmlns:a16="http://schemas.microsoft.com/office/drawing/2014/main" id="{FA548C23-8107-0851-E342-E2699FB9AE50}"/>
              </a:ext>
            </a:extLst>
          </p:cNvPr>
          <p:cNvSpPr>
            <a:spLocks noGrp="1"/>
          </p:cNvSpPr>
          <p:nvPr>
            <p:ph type="title"/>
          </p:nvPr>
        </p:nvSpPr>
        <p:spPr/>
        <p:txBody>
          <a:bodyPr/>
          <a:lstStyle/>
          <a:p>
            <a:r>
              <a:rPr lang="en-US" dirty="0"/>
              <a:t>Resources</a:t>
            </a:r>
          </a:p>
        </p:txBody>
      </p:sp>
      <p:sp>
        <p:nvSpPr>
          <p:cNvPr id="4" name="Text Placeholder 3">
            <a:extLst>
              <a:ext uri="{FF2B5EF4-FFF2-40B4-BE49-F238E27FC236}">
                <a16:creationId xmlns:a16="http://schemas.microsoft.com/office/drawing/2014/main" id="{75FE63CD-CA6D-BA98-836C-ED0C06C7B4BD}"/>
              </a:ext>
            </a:extLst>
          </p:cNvPr>
          <p:cNvSpPr>
            <a:spLocks noGrp="1"/>
          </p:cNvSpPr>
          <p:nvPr>
            <p:ph type="body" sz="quarter" idx="29"/>
          </p:nvPr>
        </p:nvSpPr>
        <p:spPr/>
        <p:txBody>
          <a:bodyPr>
            <a:normAutofit fontScale="77500" lnSpcReduction="20000"/>
          </a:bodyPr>
          <a:lstStyle/>
          <a:p>
            <a:endParaRPr lang="en-US"/>
          </a:p>
        </p:txBody>
      </p:sp>
      <p:sp>
        <p:nvSpPr>
          <p:cNvPr id="5" name="Content Placeholder 4">
            <a:extLst>
              <a:ext uri="{FF2B5EF4-FFF2-40B4-BE49-F238E27FC236}">
                <a16:creationId xmlns:a16="http://schemas.microsoft.com/office/drawing/2014/main" id="{C2383BCE-2B64-C62E-F01A-ED518A8E4FEA}"/>
              </a:ext>
            </a:extLst>
          </p:cNvPr>
          <p:cNvSpPr>
            <a:spLocks noGrp="1"/>
          </p:cNvSpPr>
          <p:nvPr>
            <p:ph idx="1"/>
          </p:nvPr>
        </p:nvSpPr>
        <p:spPr/>
        <p:txBody>
          <a:bodyPr>
            <a:normAutofit/>
          </a:bodyPr>
          <a:lstStyle/>
          <a:p>
            <a:pPr marL="342900" lvl="0" indent="-342900">
              <a:buFont typeface="Arial" panose="020B0604020202020204" pitchFamily="34" charset="0"/>
              <a:buChar char="•"/>
            </a:pPr>
            <a:r>
              <a:rPr lang="en-US" dirty="0"/>
              <a:t>Office of Faculty Affairs/Office hours – weekly on Fridays throughout the semester beginning August 29. More information available on Faculty Affairs website. </a:t>
            </a:r>
          </a:p>
          <a:p>
            <a:pPr marL="342900" lvl="0" indent="-342900">
              <a:buFont typeface="Arial" panose="020B0604020202020204" pitchFamily="34" charset="0"/>
              <a:buChar char="•"/>
            </a:pPr>
            <a:r>
              <a:rPr lang="en-US" dirty="0"/>
              <a:t>SB 1 Compliance website – will be updated as new information or additional guidance is developed </a:t>
            </a:r>
          </a:p>
          <a:p>
            <a:pPr marL="342900" lvl="0" indent="-342900">
              <a:buFont typeface="Arial" panose="020B0604020202020204" pitchFamily="34" charset="0"/>
              <a:buChar char="•"/>
            </a:pPr>
            <a:r>
              <a:rPr lang="en-US" dirty="0"/>
              <a:t>One-pager</a:t>
            </a:r>
          </a:p>
          <a:p>
            <a:pPr marL="342900" lvl="0" indent="-342900">
              <a:buFont typeface="Arial" panose="020B0604020202020204" pitchFamily="34" charset="0"/>
              <a:buChar char="•"/>
            </a:pPr>
            <a:r>
              <a:rPr lang="en-US" dirty="0"/>
              <a:t>Center for Ethics and Human Values – guide for facilitating civil discourse in the classroom</a:t>
            </a:r>
          </a:p>
          <a:p>
            <a:pPr marL="342900" lvl="0" indent="-342900">
              <a:buFont typeface="Arial" panose="020B0604020202020204" pitchFamily="34" charset="0"/>
              <a:buChar char="•"/>
            </a:pPr>
            <a:r>
              <a:rPr lang="en-US" dirty="0"/>
              <a:t>The Drake Institute for Teaching and Learning </a:t>
            </a:r>
          </a:p>
          <a:p>
            <a:endParaRPr lang="en-US" dirty="0"/>
          </a:p>
        </p:txBody>
      </p:sp>
      <p:sp>
        <p:nvSpPr>
          <p:cNvPr id="6" name="Footer Placeholder 5">
            <a:extLst>
              <a:ext uri="{FF2B5EF4-FFF2-40B4-BE49-F238E27FC236}">
                <a16:creationId xmlns:a16="http://schemas.microsoft.com/office/drawing/2014/main" id="{D1122AFF-199B-DD07-BF96-B9E50F00F03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4786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C7B81-1AFC-C87A-E1C6-EAD03CC49076}"/>
              </a:ext>
            </a:extLst>
          </p:cNvPr>
          <p:cNvSpPr>
            <a:spLocks noGrp="1"/>
          </p:cNvSpPr>
          <p:nvPr>
            <p:ph type="sldNum" sz="quarter" idx="12"/>
          </p:nvPr>
        </p:nvSpPr>
        <p:spPr/>
        <p:txBody>
          <a:bodyPr/>
          <a:lstStyle/>
          <a:p>
            <a:fld id="{DFA4CD3D-26C8-47FF-8D13-9B32BAAB4735}" type="slidenum">
              <a:rPr lang="en-US" smtClean="0"/>
              <a:t>21</a:t>
            </a:fld>
            <a:endParaRPr lang="en-US"/>
          </a:p>
        </p:txBody>
      </p:sp>
      <p:sp>
        <p:nvSpPr>
          <p:cNvPr id="3" name="Title 2">
            <a:extLst>
              <a:ext uri="{FF2B5EF4-FFF2-40B4-BE49-F238E27FC236}">
                <a16:creationId xmlns:a16="http://schemas.microsoft.com/office/drawing/2014/main" id="{5AC347C2-E9AE-3DBF-3E1D-3B7E30ADE487}"/>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24A25F8E-E0D3-335C-5FD7-043BF72A4928}"/>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EF83AE2C-A3DE-C7B0-2F84-6577D55413B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0367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529F-90E0-C62C-444C-3ED2397C518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FCAEF4-BB86-C8BF-A000-E9705331C77E}"/>
              </a:ext>
            </a:extLst>
          </p:cNvPr>
          <p:cNvSpPr>
            <a:spLocks noGrp="1"/>
          </p:cNvSpPr>
          <p:nvPr>
            <p:ph type="sldNum" sz="quarter" idx="12"/>
          </p:nvPr>
        </p:nvSpPr>
        <p:spPr/>
        <p:txBody>
          <a:bodyPr/>
          <a:lstStyle/>
          <a:p>
            <a:fld id="{DFA4CD3D-26C8-47FF-8D13-9B32BAAB4735}" type="slidenum">
              <a:rPr lang="en-US" smtClean="0"/>
              <a:t>3</a:t>
            </a:fld>
            <a:endParaRPr lang="en-US"/>
          </a:p>
        </p:txBody>
      </p:sp>
      <p:sp>
        <p:nvSpPr>
          <p:cNvPr id="4" name="Text Placeholder 3">
            <a:extLst>
              <a:ext uri="{FF2B5EF4-FFF2-40B4-BE49-F238E27FC236}">
                <a16:creationId xmlns:a16="http://schemas.microsoft.com/office/drawing/2014/main" id="{45E29839-ADAF-B5AC-28A7-D385E8E363B5}"/>
              </a:ext>
            </a:extLst>
          </p:cNvPr>
          <p:cNvSpPr>
            <a:spLocks noGrp="1"/>
          </p:cNvSpPr>
          <p:nvPr>
            <p:ph type="body" sz="quarter" idx="29"/>
          </p:nvPr>
        </p:nvSpPr>
        <p:spPr/>
        <p:txBody>
          <a:bodyPr>
            <a:normAutofit fontScale="77500" lnSpcReduction="20000"/>
          </a:bodyPr>
          <a:lstStyle/>
          <a:p>
            <a:endParaRPr lang="en-US"/>
          </a:p>
        </p:txBody>
      </p:sp>
      <p:sp>
        <p:nvSpPr>
          <p:cNvPr id="2" name="Title 1">
            <a:extLst>
              <a:ext uri="{FF2B5EF4-FFF2-40B4-BE49-F238E27FC236}">
                <a16:creationId xmlns:a16="http://schemas.microsoft.com/office/drawing/2014/main" id="{E6EA2223-639E-A7DF-159B-D87DB8C44085}"/>
              </a:ext>
            </a:extLst>
          </p:cNvPr>
          <p:cNvSpPr>
            <a:spLocks noGrp="1"/>
          </p:cNvSpPr>
          <p:nvPr>
            <p:ph type="title"/>
          </p:nvPr>
        </p:nvSpPr>
        <p:spPr/>
        <p:txBody>
          <a:bodyPr/>
          <a:lstStyle/>
          <a:p>
            <a:r>
              <a:rPr lang="en-US" dirty="0"/>
              <a:t>What SB 1 does NOT do:</a:t>
            </a:r>
          </a:p>
        </p:txBody>
      </p:sp>
      <p:sp>
        <p:nvSpPr>
          <p:cNvPr id="3" name="Content Placeholder 2">
            <a:extLst>
              <a:ext uri="{FF2B5EF4-FFF2-40B4-BE49-F238E27FC236}">
                <a16:creationId xmlns:a16="http://schemas.microsoft.com/office/drawing/2014/main" id="{B2AB461E-42AD-4268-A041-FE9B013814B9}"/>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SB 1 does not restrict the freedom of faculty to teach, conduct research or publish research findings or to discuss in classrooms, in their own manner, any material that is relevant to the subject matter as defined in the course syllabus. </a:t>
            </a:r>
          </a:p>
          <a:p>
            <a:pPr marL="342900" indent="-342900">
              <a:buFont typeface="Arial" panose="020B0604020202020204" pitchFamily="34" charset="0"/>
              <a:buChar char="•"/>
            </a:pPr>
            <a:r>
              <a:rPr lang="en-US" dirty="0"/>
              <a:t>This covers all aspects of intellectual endeavor – including faculty, instructors and GTAs.</a:t>
            </a:r>
          </a:p>
          <a:p>
            <a:pPr marL="342900" indent="-342900">
              <a:buFont typeface="Arial" panose="020B0604020202020204" pitchFamily="34" charset="0"/>
              <a:buChar char="•"/>
            </a:pPr>
            <a:r>
              <a:rPr lang="en-US" dirty="0"/>
              <a:t>SB 1 also does not prohibit controversial issues from being discussed in class, though it does require the university to “ensure the fullest degree of intellectual diversity” to allow students to reach their own conclusions.</a:t>
            </a:r>
          </a:p>
          <a:p>
            <a:pPr marL="342900" indent="-342900">
              <a:buFont typeface="Arial" panose="020B0604020202020204" pitchFamily="34" charset="0"/>
              <a:buChar char="•"/>
            </a:pPr>
            <a:r>
              <a:rPr lang="en-US" dirty="0"/>
              <a:t>University’s academic rights and responsibility resources: </a:t>
            </a:r>
            <a:r>
              <a:rPr lang="en-US" u="sng" dirty="0">
                <a:hlinkClick r:id="rId2"/>
              </a:rPr>
              <a:t>https://oaa.osu.edu/resources/academic-rights-and-responsibilities</a:t>
            </a:r>
            <a:r>
              <a:rPr lang="en-US" dirty="0"/>
              <a:t>. </a:t>
            </a:r>
          </a:p>
          <a:p>
            <a:endParaRPr lang="en-US" dirty="0"/>
          </a:p>
        </p:txBody>
      </p:sp>
      <p:sp>
        <p:nvSpPr>
          <p:cNvPr id="5" name="Footer Placeholder 4">
            <a:extLst>
              <a:ext uri="{FF2B5EF4-FFF2-40B4-BE49-F238E27FC236}">
                <a16:creationId xmlns:a16="http://schemas.microsoft.com/office/drawing/2014/main" id="{34E723FE-2387-14A3-A1EE-D81B92791D8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469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0E6EF-B5E5-11D6-095A-C6EEBD95AE1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9B657E0-A8EE-48FA-C387-5EF7EFD188A4}"/>
              </a:ext>
            </a:extLst>
          </p:cNvPr>
          <p:cNvSpPr>
            <a:spLocks noGrp="1"/>
          </p:cNvSpPr>
          <p:nvPr>
            <p:ph type="sldNum" sz="quarter" idx="12"/>
          </p:nvPr>
        </p:nvSpPr>
        <p:spPr/>
        <p:txBody>
          <a:bodyPr/>
          <a:lstStyle/>
          <a:p>
            <a:fld id="{DFA4CD3D-26C8-47FF-8D13-9B32BAAB4735}" type="slidenum">
              <a:rPr lang="en-US" smtClean="0"/>
              <a:t>4</a:t>
            </a:fld>
            <a:endParaRPr lang="en-US"/>
          </a:p>
        </p:txBody>
      </p:sp>
      <p:sp>
        <p:nvSpPr>
          <p:cNvPr id="2" name="Title 1">
            <a:extLst>
              <a:ext uri="{FF2B5EF4-FFF2-40B4-BE49-F238E27FC236}">
                <a16:creationId xmlns:a16="http://schemas.microsoft.com/office/drawing/2014/main" id="{45F67E87-0923-2C22-7C4A-B4133E4AF493}"/>
              </a:ext>
            </a:extLst>
          </p:cNvPr>
          <p:cNvSpPr>
            <a:spLocks noGrp="1"/>
          </p:cNvSpPr>
          <p:nvPr>
            <p:ph type="title"/>
          </p:nvPr>
        </p:nvSpPr>
        <p:spPr>
          <a:xfrm>
            <a:off x="271827" y="202309"/>
            <a:ext cx="11398253" cy="838854"/>
          </a:xfrm>
        </p:spPr>
        <p:txBody>
          <a:bodyPr/>
          <a:lstStyle/>
          <a:p>
            <a:r>
              <a:rPr lang="en-US" dirty="0"/>
              <a:t>What does SB 1 do:</a:t>
            </a:r>
          </a:p>
        </p:txBody>
      </p:sp>
      <p:sp>
        <p:nvSpPr>
          <p:cNvPr id="3" name="Content Placeholder 2">
            <a:extLst>
              <a:ext uri="{FF2B5EF4-FFF2-40B4-BE49-F238E27FC236}">
                <a16:creationId xmlns:a16="http://schemas.microsoft.com/office/drawing/2014/main" id="{482F63F6-A159-747F-5F6B-5C60989D3193}"/>
              </a:ext>
            </a:extLst>
          </p:cNvPr>
          <p:cNvSpPr>
            <a:spLocks noGrp="1"/>
          </p:cNvSpPr>
          <p:nvPr>
            <p:ph idx="1"/>
          </p:nvPr>
        </p:nvSpPr>
        <p:spPr>
          <a:xfrm>
            <a:off x="396873" y="969108"/>
            <a:ext cx="11398254" cy="5120767"/>
          </a:xfrm>
        </p:spPr>
        <p:txBody>
          <a:bodyPr>
            <a:normAutofit fontScale="85000" lnSpcReduction="20000"/>
          </a:bodyPr>
          <a:lstStyle/>
          <a:p>
            <a:pPr marL="342900" indent="-342900">
              <a:buFont typeface="Arial" panose="020B0604020202020204" pitchFamily="34" charset="0"/>
              <a:buChar char="•"/>
            </a:pPr>
            <a:r>
              <a:rPr lang="en-US" dirty="0"/>
              <a:t>Institutional Neutrality</a:t>
            </a:r>
          </a:p>
          <a:p>
            <a:pPr marL="342900" indent="-342900">
              <a:buFont typeface="Arial" panose="020B0604020202020204" pitchFamily="34" charset="0"/>
              <a:buChar char="•"/>
            </a:pPr>
            <a:r>
              <a:rPr lang="en-US" dirty="0"/>
              <a:t>Intellectual Diversity </a:t>
            </a:r>
          </a:p>
          <a:p>
            <a:pPr marL="342900" indent="-342900">
              <a:buFont typeface="Arial" panose="020B0604020202020204" pitchFamily="34" charset="0"/>
              <a:buChar char="•"/>
            </a:pPr>
            <a:r>
              <a:rPr lang="en-US" dirty="0"/>
              <a:t>Classroom Discussion</a:t>
            </a:r>
          </a:p>
          <a:p>
            <a:pPr marL="342900" indent="-342900">
              <a:buFont typeface="Arial" panose="020B0604020202020204" pitchFamily="34" charset="0"/>
              <a:buChar char="•"/>
            </a:pPr>
            <a:r>
              <a:rPr lang="en-US" dirty="0"/>
              <a:t>Faculty Policies &amp; Processes</a:t>
            </a:r>
          </a:p>
          <a:p>
            <a:pPr marL="1028700" lvl="1" indent="-342900"/>
            <a:r>
              <a:rPr lang="en-US" dirty="0"/>
              <a:t>Annual Reviews</a:t>
            </a:r>
          </a:p>
          <a:p>
            <a:pPr marL="1028700" lvl="1" indent="-342900"/>
            <a:r>
              <a:rPr lang="en-US" dirty="0"/>
              <a:t>Post Tenure Review</a:t>
            </a:r>
          </a:p>
          <a:p>
            <a:pPr marL="1028700" lvl="1" indent="-342900"/>
            <a:r>
              <a:rPr lang="en-US" dirty="0"/>
              <a:t>Faculty Workload </a:t>
            </a:r>
          </a:p>
          <a:p>
            <a:pPr marL="1028700" lvl="1" indent="-342900"/>
            <a:r>
              <a:rPr lang="en-US" dirty="0"/>
              <a:t>Syllabi</a:t>
            </a:r>
          </a:p>
          <a:p>
            <a:pPr marL="342900" indent="-342900">
              <a:buFont typeface="Arial" panose="020B0604020202020204" pitchFamily="34" charset="0"/>
              <a:buChar char="•"/>
            </a:pPr>
            <a:r>
              <a:rPr lang="en-US" dirty="0"/>
              <a:t>DEI Prohibitions</a:t>
            </a:r>
          </a:p>
          <a:p>
            <a:pPr marL="342900" indent="-342900">
              <a:buFont typeface="Arial" panose="020B0604020202020204" pitchFamily="34" charset="0"/>
              <a:buChar char="•"/>
            </a:pPr>
            <a:r>
              <a:rPr lang="en-US" dirty="0"/>
              <a:t>Protected Class Prohibitions</a:t>
            </a:r>
          </a:p>
          <a:p>
            <a:pPr marL="342900" indent="-342900">
              <a:buFont typeface="Arial" panose="020B0604020202020204" pitchFamily="34" charset="0"/>
              <a:buChar char="•"/>
            </a:pPr>
            <a:r>
              <a:rPr lang="en-US" dirty="0"/>
              <a:t>Complaints and Reporting Process</a:t>
            </a:r>
          </a:p>
          <a:p>
            <a:pPr marL="342900" indent="-342900">
              <a:buFont typeface="Arial" panose="020B0604020202020204" pitchFamily="34" charset="0"/>
              <a:buChar char="•"/>
            </a:pPr>
            <a:r>
              <a:rPr lang="en-US" dirty="0"/>
              <a:t>Hiring and Admissions </a:t>
            </a:r>
          </a:p>
          <a:p>
            <a:pPr marL="342900" indent="-342900">
              <a:buFont typeface="Arial" panose="020B0604020202020204" pitchFamily="34" charset="0"/>
              <a:buChar char="•"/>
            </a:pPr>
            <a:r>
              <a:rPr lang="en-US" dirty="0"/>
              <a:t>Partnerships with China</a:t>
            </a:r>
          </a:p>
          <a:p>
            <a:pPr marL="342900" indent="-342900">
              <a:buFont typeface="Arial" panose="020B0604020202020204" pitchFamily="34" charset="0"/>
              <a:buChar char="•"/>
            </a:pPr>
            <a:r>
              <a:rPr lang="en-US" dirty="0"/>
              <a:t>Invited Speakers</a:t>
            </a:r>
          </a:p>
          <a:p>
            <a:pPr marL="342900" indent="-342900">
              <a:buFont typeface="Arial" panose="020B0604020202020204" pitchFamily="34" charset="0"/>
              <a:buChar char="•"/>
            </a:pPr>
            <a:r>
              <a:rPr lang="en-US" dirty="0"/>
              <a:t>Statement of Commitments</a:t>
            </a:r>
          </a:p>
          <a:p>
            <a:pPr marL="342900" indent="-342900">
              <a:buFont typeface="Arial" panose="020B0604020202020204" pitchFamily="34" charset="0"/>
              <a:buChar char="•"/>
            </a:pPr>
            <a:r>
              <a:rPr lang="en-US" dirty="0"/>
              <a:t>Low Enrollment Degrees</a:t>
            </a:r>
          </a:p>
          <a:p>
            <a:endParaRPr lang="en-US" dirty="0"/>
          </a:p>
        </p:txBody>
      </p:sp>
      <p:sp>
        <p:nvSpPr>
          <p:cNvPr id="5" name="Footer Placeholder 4">
            <a:extLst>
              <a:ext uri="{FF2B5EF4-FFF2-40B4-BE49-F238E27FC236}">
                <a16:creationId xmlns:a16="http://schemas.microsoft.com/office/drawing/2014/main" id="{2F605B8B-9610-B127-CFB4-CFA523AA0F5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876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A272-4C75-7A27-4BB3-3C1662A4CA0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7FEC29-FB86-6C24-D27A-49B8FE1E7C8E}"/>
              </a:ext>
            </a:extLst>
          </p:cNvPr>
          <p:cNvSpPr>
            <a:spLocks noGrp="1"/>
          </p:cNvSpPr>
          <p:nvPr>
            <p:ph type="sldNum" sz="quarter" idx="12"/>
          </p:nvPr>
        </p:nvSpPr>
        <p:spPr/>
        <p:txBody>
          <a:bodyPr/>
          <a:lstStyle/>
          <a:p>
            <a:fld id="{DFA4CD3D-26C8-47FF-8D13-9B32BAAB4735}" type="slidenum">
              <a:rPr lang="en-US" smtClean="0"/>
              <a:t>5</a:t>
            </a:fld>
            <a:endParaRPr lang="en-US"/>
          </a:p>
        </p:txBody>
      </p:sp>
      <p:sp>
        <p:nvSpPr>
          <p:cNvPr id="3" name="Title 2">
            <a:extLst>
              <a:ext uri="{FF2B5EF4-FFF2-40B4-BE49-F238E27FC236}">
                <a16:creationId xmlns:a16="http://schemas.microsoft.com/office/drawing/2014/main" id="{493A0768-F8CD-B83D-895A-D1151B46D8EB}"/>
              </a:ext>
            </a:extLst>
          </p:cNvPr>
          <p:cNvSpPr>
            <a:spLocks noGrp="1"/>
          </p:cNvSpPr>
          <p:nvPr>
            <p:ph type="title"/>
          </p:nvPr>
        </p:nvSpPr>
        <p:spPr/>
        <p:txBody>
          <a:bodyPr/>
          <a:lstStyle/>
          <a:p>
            <a:r>
              <a:rPr lang="en-US" dirty="0"/>
              <a:t>Resources</a:t>
            </a:r>
          </a:p>
        </p:txBody>
      </p:sp>
      <p:sp>
        <p:nvSpPr>
          <p:cNvPr id="4" name="Text Placeholder 3">
            <a:extLst>
              <a:ext uri="{FF2B5EF4-FFF2-40B4-BE49-F238E27FC236}">
                <a16:creationId xmlns:a16="http://schemas.microsoft.com/office/drawing/2014/main" id="{436430A6-E3DF-6A54-8494-9171A1939D81}"/>
              </a:ext>
            </a:extLst>
          </p:cNvPr>
          <p:cNvSpPr>
            <a:spLocks noGrp="1"/>
          </p:cNvSpPr>
          <p:nvPr>
            <p:ph type="body" sz="quarter" idx="29"/>
          </p:nvPr>
        </p:nvSpPr>
        <p:spPr/>
        <p:txBody>
          <a:bodyPr>
            <a:normAutofit fontScale="77500" lnSpcReduction="20000"/>
          </a:bodyPr>
          <a:lstStyle/>
          <a:p>
            <a:endParaRPr lang="en-US"/>
          </a:p>
        </p:txBody>
      </p:sp>
      <p:sp>
        <p:nvSpPr>
          <p:cNvPr id="5" name="Content Placeholder 4">
            <a:extLst>
              <a:ext uri="{FF2B5EF4-FFF2-40B4-BE49-F238E27FC236}">
                <a16:creationId xmlns:a16="http://schemas.microsoft.com/office/drawing/2014/main" id="{C9ECAA59-0D6F-CB14-4098-88A436FB26EA}"/>
              </a:ext>
            </a:extLst>
          </p:cNvPr>
          <p:cNvSpPr>
            <a:spLocks noGrp="1"/>
          </p:cNvSpPr>
          <p:nvPr>
            <p:ph idx="1"/>
          </p:nvPr>
        </p:nvSpPr>
        <p:spPr/>
        <p:txBody>
          <a:bodyPr>
            <a:normAutofit/>
          </a:bodyPr>
          <a:lstStyle/>
          <a:p>
            <a:pPr marL="342900" lvl="0" indent="-342900">
              <a:buFont typeface="Arial" panose="020B0604020202020204" pitchFamily="34" charset="0"/>
              <a:buChar char="•"/>
            </a:pPr>
            <a:r>
              <a:rPr lang="en-US" dirty="0"/>
              <a:t>Office of Faculty Affairs/Office hours – weekly on Fridays throughout the semester beginning August 29. More information available on Faculty Affairs website. </a:t>
            </a:r>
          </a:p>
          <a:p>
            <a:pPr marL="342900" lvl="0" indent="-342900">
              <a:buFont typeface="Arial" panose="020B0604020202020204" pitchFamily="34" charset="0"/>
              <a:buChar char="•"/>
            </a:pPr>
            <a:r>
              <a:rPr lang="en-US" dirty="0">
                <a:hlinkClick r:id="rId2"/>
              </a:rPr>
              <a:t>SB 1 Compliance website </a:t>
            </a:r>
            <a:r>
              <a:rPr lang="en-US" dirty="0"/>
              <a:t>– will be updated as new information or additional guidance is developed </a:t>
            </a:r>
          </a:p>
          <a:p>
            <a:pPr marL="342900" lvl="0" indent="-342900">
              <a:buFont typeface="Arial" panose="020B0604020202020204" pitchFamily="34" charset="0"/>
              <a:buChar char="•"/>
            </a:pPr>
            <a:r>
              <a:rPr lang="en-US" dirty="0">
                <a:hlinkClick r:id="rId3"/>
              </a:rPr>
              <a:t>Educational Materials</a:t>
            </a:r>
            <a:endParaRPr lang="en-US" dirty="0"/>
          </a:p>
          <a:p>
            <a:pPr marL="342900" lvl="0" indent="-342900">
              <a:buFont typeface="Arial" panose="020B0604020202020204" pitchFamily="34" charset="0"/>
              <a:buChar char="•"/>
            </a:pPr>
            <a:r>
              <a:rPr lang="en-US" dirty="0"/>
              <a:t>Center for Ethics and Human Values – guide for facilitating civil discourse in the classroom</a:t>
            </a:r>
          </a:p>
          <a:p>
            <a:pPr marL="342900" lvl="0" indent="-342900">
              <a:buFont typeface="Arial" panose="020B0604020202020204" pitchFamily="34" charset="0"/>
              <a:buChar char="•"/>
            </a:pPr>
            <a:r>
              <a:rPr lang="en-US" dirty="0"/>
              <a:t>The Drake Institute for Teaching and Learning </a:t>
            </a:r>
          </a:p>
          <a:p>
            <a:endParaRPr lang="en-US" dirty="0"/>
          </a:p>
        </p:txBody>
      </p:sp>
      <p:sp>
        <p:nvSpPr>
          <p:cNvPr id="6" name="Footer Placeholder 5">
            <a:extLst>
              <a:ext uri="{FF2B5EF4-FFF2-40B4-BE49-F238E27FC236}">
                <a16:creationId xmlns:a16="http://schemas.microsoft.com/office/drawing/2014/main" id="{199F619D-9F43-9B0C-9705-E1518460619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754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A9241-89C4-F8D4-6853-9468E06CEEB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B6C686-2273-8C5E-7B28-04D240A1ED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1000" b="0" i="0" u="none" strike="noStrike" kern="1200" cap="none" spc="0" normalizeH="0" baseline="0" noProof="0" smtClean="0">
                <a:ln>
                  <a:noFill/>
                </a:ln>
                <a:solidFill>
                  <a:srgbClr val="202324"/>
                </a:solidFill>
                <a:effectLst/>
                <a:uLnTx/>
                <a:uFillTx/>
                <a:latin typeface="Buckeye Sans 2"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202324"/>
              </a:solidFill>
              <a:effectLst/>
              <a:uLnTx/>
              <a:uFillTx/>
              <a:latin typeface="Buckeye Sans 2" pitchFamily="2" charset="77"/>
              <a:ea typeface="+mn-ea"/>
              <a:cs typeface="+mn-cs"/>
            </a:endParaRPr>
          </a:p>
        </p:txBody>
      </p:sp>
      <p:sp>
        <p:nvSpPr>
          <p:cNvPr id="3" name="Title 2">
            <a:extLst>
              <a:ext uri="{FF2B5EF4-FFF2-40B4-BE49-F238E27FC236}">
                <a16:creationId xmlns:a16="http://schemas.microsoft.com/office/drawing/2014/main" id="{9615323F-09DA-5124-4ED8-F82DB791FC83}"/>
              </a:ext>
            </a:extLst>
          </p:cNvPr>
          <p:cNvSpPr>
            <a:spLocks noGrp="1"/>
          </p:cNvSpPr>
          <p:nvPr>
            <p:ph type="title"/>
          </p:nvPr>
        </p:nvSpPr>
        <p:spPr>
          <a:xfrm>
            <a:off x="396874" y="802827"/>
            <a:ext cx="5699126" cy="2035865"/>
          </a:xfrm>
        </p:spPr>
        <p:txBody>
          <a:bodyPr/>
          <a:lstStyle/>
          <a:p>
            <a:r>
              <a:rPr lang="en-US" dirty="0"/>
              <a:t>Intellectual Diversity</a:t>
            </a:r>
          </a:p>
        </p:txBody>
      </p:sp>
      <p:sp>
        <p:nvSpPr>
          <p:cNvPr id="4" name="Content Placeholder 3">
            <a:extLst>
              <a:ext uri="{FF2B5EF4-FFF2-40B4-BE49-F238E27FC236}">
                <a16:creationId xmlns:a16="http://schemas.microsoft.com/office/drawing/2014/main" id="{F22E25BF-798E-FF1E-8D42-D1970560C0F1}"/>
              </a:ext>
            </a:extLst>
          </p:cNvPr>
          <p:cNvSpPr>
            <a:spLocks noGrp="1"/>
          </p:cNvSpPr>
          <p:nvPr>
            <p:ph sz="half" idx="2"/>
          </p:nvPr>
        </p:nvSpPr>
        <p:spPr>
          <a:xfrm>
            <a:off x="396874" y="2876836"/>
            <a:ext cx="5699126" cy="3238220"/>
          </a:xfrm>
        </p:spPr>
        <p:txBody>
          <a:bodyPr>
            <a:normAutofit/>
          </a:bodyPr>
          <a:lstStyle/>
          <a:p>
            <a:pPr marL="342900" lvl="0" indent="-342900">
              <a:buFont typeface="Arial" panose="020B0604020202020204" pitchFamily="34" charset="0"/>
              <a:buChar char="•"/>
            </a:pPr>
            <a:r>
              <a:rPr lang="en-US" dirty="0"/>
              <a:t>SB 1 does not prohibit controversial issues from being discussed in classes but requires the university to: </a:t>
            </a:r>
          </a:p>
          <a:p>
            <a:pPr marL="1028700" lvl="1" indent="-342900"/>
            <a:r>
              <a:rPr lang="en-US" sz="2200" dirty="0"/>
              <a:t>“ensure the fullest degree of intellectual diversity” in courses </a:t>
            </a:r>
          </a:p>
          <a:p>
            <a:pPr marL="1028700" lvl="1" indent="-342900"/>
            <a:r>
              <a:rPr lang="en-US" sz="2200" dirty="0"/>
              <a:t>allow students to reach their own conclusions around controversial issues. </a:t>
            </a:r>
          </a:p>
          <a:p>
            <a:pPr marL="342900" lvl="0" indent="-342900">
              <a:buFont typeface="Arial" panose="020B0604020202020204" pitchFamily="34" charset="0"/>
              <a:buChar char="•"/>
            </a:pPr>
            <a:r>
              <a:rPr lang="en-US" dirty="0"/>
              <a:t>Syllabus Statement</a:t>
            </a:r>
          </a:p>
          <a:p>
            <a:endParaRPr lang="en-US" dirty="0"/>
          </a:p>
        </p:txBody>
      </p:sp>
      <p:pic>
        <p:nvPicPr>
          <p:cNvPr id="8" name="Picture Placeholder 7">
            <a:extLst>
              <a:ext uri="{FF2B5EF4-FFF2-40B4-BE49-F238E27FC236}">
                <a16:creationId xmlns:a16="http://schemas.microsoft.com/office/drawing/2014/main" id="{53C5A0FD-9D40-00AC-8561-8E0315263D89}"/>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173" t="-13236" r="-20" b="-13431"/>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5E7776B2-892C-7C71-CE7A-A48D8B84534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02324"/>
              </a:solidFill>
              <a:effectLst/>
              <a:uLnTx/>
              <a:uFillTx/>
              <a:latin typeface="Buckeye Sans 2" pitchFamily="2" charset="77"/>
              <a:ea typeface="+mn-ea"/>
              <a:cs typeface="+mn-cs"/>
            </a:endParaRPr>
          </a:p>
        </p:txBody>
      </p:sp>
    </p:spTree>
    <p:extLst>
      <p:ext uri="{BB962C8B-B14F-4D97-AF65-F5344CB8AC3E}">
        <p14:creationId xmlns:p14="http://schemas.microsoft.com/office/powerpoint/2010/main" val="146829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39A50-79DE-CB22-D197-A1EF0274701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EB2D83-3247-F1FA-6CE7-1268AE2E88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1000" b="0" i="0" u="none" strike="noStrike" kern="1200" cap="none" spc="0" normalizeH="0" baseline="0" noProof="0" smtClean="0">
                <a:ln>
                  <a:noFill/>
                </a:ln>
                <a:solidFill>
                  <a:srgbClr val="202324"/>
                </a:solidFill>
                <a:effectLst/>
                <a:uLnTx/>
                <a:uFillTx/>
                <a:latin typeface="Buckeye Sans 2"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202324"/>
              </a:solidFill>
              <a:effectLst/>
              <a:uLnTx/>
              <a:uFillTx/>
              <a:latin typeface="Buckeye Sans 2" pitchFamily="2" charset="77"/>
              <a:ea typeface="+mn-ea"/>
              <a:cs typeface="+mn-cs"/>
            </a:endParaRPr>
          </a:p>
        </p:txBody>
      </p:sp>
      <p:sp>
        <p:nvSpPr>
          <p:cNvPr id="4" name="Text Placeholder 3">
            <a:extLst>
              <a:ext uri="{FF2B5EF4-FFF2-40B4-BE49-F238E27FC236}">
                <a16:creationId xmlns:a16="http://schemas.microsoft.com/office/drawing/2014/main" id="{8E32E356-1057-FC2C-E917-327478DC0FE8}"/>
              </a:ext>
            </a:extLst>
          </p:cNvPr>
          <p:cNvSpPr>
            <a:spLocks noGrp="1"/>
          </p:cNvSpPr>
          <p:nvPr>
            <p:ph type="body" sz="quarter" idx="29"/>
          </p:nvPr>
        </p:nvSpPr>
        <p:spPr/>
        <p:txBody>
          <a:bodyPr>
            <a:normAutofit fontScale="77500" lnSpcReduction="20000"/>
          </a:bodyPr>
          <a:lstStyle/>
          <a:p>
            <a:endParaRPr lang="en-US"/>
          </a:p>
        </p:txBody>
      </p:sp>
      <p:sp>
        <p:nvSpPr>
          <p:cNvPr id="2" name="Title 1">
            <a:extLst>
              <a:ext uri="{FF2B5EF4-FFF2-40B4-BE49-F238E27FC236}">
                <a16:creationId xmlns:a16="http://schemas.microsoft.com/office/drawing/2014/main" id="{76D767DB-1EB0-1807-48CD-F2E55A5FCAC8}"/>
              </a:ext>
            </a:extLst>
          </p:cNvPr>
          <p:cNvSpPr>
            <a:spLocks noGrp="1"/>
          </p:cNvSpPr>
          <p:nvPr>
            <p:ph type="title"/>
          </p:nvPr>
        </p:nvSpPr>
        <p:spPr/>
        <p:txBody>
          <a:bodyPr>
            <a:normAutofit/>
          </a:bodyPr>
          <a:lstStyle/>
          <a:p>
            <a:r>
              <a:rPr lang="en-US" dirty="0"/>
              <a:t>Classroom Discussion </a:t>
            </a:r>
          </a:p>
        </p:txBody>
      </p:sp>
      <p:sp>
        <p:nvSpPr>
          <p:cNvPr id="3" name="Content Placeholder 2">
            <a:extLst>
              <a:ext uri="{FF2B5EF4-FFF2-40B4-BE49-F238E27FC236}">
                <a16:creationId xmlns:a16="http://schemas.microsoft.com/office/drawing/2014/main" id="{071E0E74-C017-A1DE-2F3B-D06EE958F64E}"/>
              </a:ext>
            </a:extLst>
          </p:cNvPr>
          <p:cNvSpPr>
            <a:spLocks noGrp="1"/>
          </p:cNvSpPr>
          <p:nvPr>
            <p:ph idx="1"/>
          </p:nvPr>
        </p:nvSpPr>
        <p:spPr/>
        <p:txBody>
          <a:bodyPr/>
          <a:lstStyle/>
          <a:p>
            <a:pPr marL="342900" lvl="0" indent="-342900">
              <a:buFont typeface="Arial" panose="020B0604020202020204" pitchFamily="34" charset="0"/>
              <a:buChar char="•"/>
            </a:pPr>
            <a:r>
              <a:rPr lang="en-US" dirty="0"/>
              <a:t>FAQs</a:t>
            </a:r>
          </a:p>
          <a:p>
            <a:pPr marL="342900" lvl="0" indent="-342900">
              <a:buFont typeface="Arial" panose="020B0604020202020204" pitchFamily="34" charset="0"/>
              <a:buChar char="•"/>
            </a:pPr>
            <a:r>
              <a:rPr lang="en-US" dirty="0"/>
              <a:t>Best Practices</a:t>
            </a:r>
          </a:p>
          <a:p>
            <a:pPr marL="1028700" lvl="1" indent="-342900"/>
            <a:r>
              <a:rPr lang="en-US" dirty="0"/>
              <a:t>Set expectations at the start of the course and remind students throughout</a:t>
            </a:r>
          </a:p>
          <a:p>
            <a:pPr marL="1028700" lvl="1" indent="-342900"/>
            <a:r>
              <a:rPr lang="en-US" dirty="0"/>
              <a:t>Model openness and freedom of expression</a:t>
            </a:r>
          </a:p>
          <a:p>
            <a:pPr marL="1028700" lvl="1" indent="-342900"/>
            <a:r>
              <a:rPr lang="en-US" dirty="0"/>
              <a:t>Balance perspectives and analysis, particularly on controversial or contested topics and subject matter</a:t>
            </a:r>
          </a:p>
          <a:p>
            <a:pPr marL="1028700" lvl="1" indent="-342900"/>
            <a:r>
              <a:rPr lang="en-US" dirty="0"/>
              <a:t>Ask your peers for advice</a:t>
            </a:r>
          </a:p>
          <a:p>
            <a:pPr marL="1028700" lvl="1" indent="-342900"/>
            <a:r>
              <a:rPr lang="en-US" dirty="0"/>
              <a:t>Use your professional judgment</a:t>
            </a:r>
          </a:p>
          <a:p>
            <a:pPr marL="1028700" lvl="1" indent="-342900"/>
            <a:r>
              <a:rPr lang="en-US" dirty="0"/>
              <a:t>Be confident…..and open to acknowledging that errors are possible</a:t>
            </a:r>
          </a:p>
        </p:txBody>
      </p:sp>
      <p:sp>
        <p:nvSpPr>
          <p:cNvPr id="5" name="Footer Placeholder 4">
            <a:extLst>
              <a:ext uri="{FF2B5EF4-FFF2-40B4-BE49-F238E27FC236}">
                <a16:creationId xmlns:a16="http://schemas.microsoft.com/office/drawing/2014/main" id="{5385A28E-AB0F-01E6-73D8-7F366A543C0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02324"/>
              </a:solidFill>
              <a:effectLst/>
              <a:uLnTx/>
              <a:uFillTx/>
              <a:latin typeface="Buckeye Sans 2" pitchFamily="2" charset="77"/>
              <a:ea typeface="+mn-ea"/>
              <a:cs typeface="+mn-cs"/>
            </a:endParaRPr>
          </a:p>
        </p:txBody>
      </p:sp>
    </p:spTree>
    <p:extLst>
      <p:ext uri="{BB962C8B-B14F-4D97-AF65-F5344CB8AC3E}">
        <p14:creationId xmlns:p14="http://schemas.microsoft.com/office/powerpoint/2010/main" val="172554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33BE-97E7-2DD8-CADB-058D36BC87A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989512-0D03-38D7-F54C-73E982FE2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1000" b="0" i="0" u="none" strike="noStrike" kern="1200" cap="none" spc="0" normalizeH="0" baseline="0" noProof="0" smtClean="0">
                <a:ln>
                  <a:noFill/>
                </a:ln>
                <a:solidFill>
                  <a:srgbClr val="202324"/>
                </a:solidFill>
                <a:effectLst/>
                <a:uLnTx/>
                <a:uFillTx/>
                <a:latin typeface="Buckeye Sans 2"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202324"/>
              </a:solidFill>
              <a:effectLst/>
              <a:uLnTx/>
              <a:uFillTx/>
              <a:latin typeface="Buckeye Sans 2" pitchFamily="2" charset="77"/>
              <a:ea typeface="+mn-ea"/>
              <a:cs typeface="+mn-cs"/>
            </a:endParaRPr>
          </a:p>
        </p:txBody>
      </p:sp>
      <p:sp>
        <p:nvSpPr>
          <p:cNvPr id="4" name="Text Placeholder 3">
            <a:extLst>
              <a:ext uri="{FF2B5EF4-FFF2-40B4-BE49-F238E27FC236}">
                <a16:creationId xmlns:a16="http://schemas.microsoft.com/office/drawing/2014/main" id="{745BF924-F734-F3A0-82B4-F054086F2249}"/>
              </a:ext>
            </a:extLst>
          </p:cNvPr>
          <p:cNvSpPr>
            <a:spLocks noGrp="1"/>
          </p:cNvSpPr>
          <p:nvPr>
            <p:ph type="body" sz="quarter" idx="29"/>
          </p:nvPr>
        </p:nvSpPr>
        <p:spPr/>
        <p:txBody>
          <a:bodyPr>
            <a:normAutofit fontScale="77500" lnSpcReduction="20000"/>
          </a:bodyPr>
          <a:lstStyle/>
          <a:p>
            <a:endParaRPr lang="en-US"/>
          </a:p>
        </p:txBody>
      </p:sp>
      <p:sp>
        <p:nvSpPr>
          <p:cNvPr id="2" name="Title 1">
            <a:extLst>
              <a:ext uri="{FF2B5EF4-FFF2-40B4-BE49-F238E27FC236}">
                <a16:creationId xmlns:a16="http://schemas.microsoft.com/office/drawing/2014/main" id="{0BE6FA0F-832B-F3E7-1671-178243E205E8}"/>
              </a:ext>
            </a:extLst>
          </p:cNvPr>
          <p:cNvSpPr>
            <a:spLocks noGrp="1"/>
          </p:cNvSpPr>
          <p:nvPr>
            <p:ph type="title"/>
          </p:nvPr>
        </p:nvSpPr>
        <p:spPr/>
        <p:txBody>
          <a:bodyPr/>
          <a:lstStyle/>
          <a:p>
            <a:r>
              <a:rPr lang="en-US" dirty="0"/>
              <a:t>DEI Prohibitions </a:t>
            </a:r>
          </a:p>
        </p:txBody>
      </p:sp>
      <p:sp>
        <p:nvSpPr>
          <p:cNvPr id="3" name="Content Placeholder 2">
            <a:extLst>
              <a:ext uri="{FF2B5EF4-FFF2-40B4-BE49-F238E27FC236}">
                <a16:creationId xmlns:a16="http://schemas.microsoft.com/office/drawing/2014/main" id="{AB66B3CD-C18A-A723-601E-39EC264A34D9}"/>
              </a:ext>
            </a:extLst>
          </p:cNvPr>
          <p:cNvSpPr>
            <a:spLocks noGrp="1"/>
          </p:cNvSpPr>
          <p:nvPr>
            <p:ph idx="1"/>
          </p:nvPr>
        </p:nvSpPr>
        <p:spPr/>
        <p:txBody>
          <a:bodyPr/>
          <a:lstStyle/>
          <a:p>
            <a:pPr lvl="0"/>
            <a:r>
              <a:rPr lang="en-US" b="1" dirty="0"/>
              <a:t>SB 1 defines “protected class” as race, ethnicity, national origin, sex, sexual orientation, gender identity, gender expression, or religion. </a:t>
            </a:r>
          </a:p>
          <a:p>
            <a:r>
              <a:rPr lang="en-US" dirty="0"/>
              <a:t>These prohibitions do not restrict the freedom of faculty to teach, conduct research and publish research findings or to discuss in classrooms, in their own manner, any material that is relevant to the subject matter within an academic discipline as defined in the course syllabus.  </a:t>
            </a:r>
          </a:p>
          <a:p>
            <a:pPr lvl="0"/>
            <a:endParaRPr lang="en-US" b="1" dirty="0"/>
          </a:p>
          <a:p>
            <a:pPr lvl="0"/>
            <a:endParaRPr lang="en-US" b="1" dirty="0"/>
          </a:p>
          <a:p>
            <a:pPr lvl="0"/>
            <a:endParaRPr lang="en-US" dirty="0"/>
          </a:p>
        </p:txBody>
      </p:sp>
      <p:sp>
        <p:nvSpPr>
          <p:cNvPr id="5" name="Footer Placeholder 4">
            <a:extLst>
              <a:ext uri="{FF2B5EF4-FFF2-40B4-BE49-F238E27FC236}">
                <a16:creationId xmlns:a16="http://schemas.microsoft.com/office/drawing/2014/main" id="{12C37DDC-7231-CB2A-7404-4B65EFB449E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02324"/>
              </a:solidFill>
              <a:effectLst/>
              <a:uLnTx/>
              <a:uFillTx/>
              <a:latin typeface="Buckeye Sans 2" pitchFamily="2" charset="77"/>
              <a:ea typeface="+mn-ea"/>
              <a:cs typeface="+mn-cs"/>
            </a:endParaRPr>
          </a:p>
        </p:txBody>
      </p:sp>
    </p:spTree>
    <p:extLst>
      <p:ext uri="{BB962C8B-B14F-4D97-AF65-F5344CB8AC3E}">
        <p14:creationId xmlns:p14="http://schemas.microsoft.com/office/powerpoint/2010/main" val="10412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893339-53AD-DC1B-9B6D-BCCD9C1250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1000" b="0" i="0" u="none" strike="noStrike" kern="1200" cap="none" spc="0" normalizeH="0" baseline="0" noProof="0" smtClean="0">
                <a:ln>
                  <a:noFill/>
                </a:ln>
                <a:solidFill>
                  <a:srgbClr val="202324"/>
                </a:solidFill>
                <a:effectLst/>
                <a:uLnTx/>
                <a:uFillTx/>
                <a:latin typeface="Buckeye Sans 2"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202324"/>
              </a:solidFill>
              <a:effectLst/>
              <a:uLnTx/>
              <a:uFillTx/>
              <a:latin typeface="Buckeye Sans 2" pitchFamily="2" charset="77"/>
              <a:ea typeface="+mn-ea"/>
              <a:cs typeface="+mn-cs"/>
            </a:endParaRPr>
          </a:p>
        </p:txBody>
      </p:sp>
      <p:sp>
        <p:nvSpPr>
          <p:cNvPr id="3" name="Title 2">
            <a:extLst>
              <a:ext uri="{FF2B5EF4-FFF2-40B4-BE49-F238E27FC236}">
                <a16:creationId xmlns:a16="http://schemas.microsoft.com/office/drawing/2014/main" id="{30A25633-003F-2CE5-2AA9-5D2E5D68CCE6}"/>
              </a:ext>
            </a:extLst>
          </p:cNvPr>
          <p:cNvSpPr>
            <a:spLocks noGrp="1"/>
          </p:cNvSpPr>
          <p:nvPr>
            <p:ph type="title"/>
          </p:nvPr>
        </p:nvSpPr>
        <p:spPr/>
        <p:txBody>
          <a:bodyPr/>
          <a:lstStyle/>
          <a:p>
            <a:r>
              <a:rPr lang="en-US" dirty="0"/>
              <a:t>Protected class prohibitions</a:t>
            </a:r>
          </a:p>
        </p:txBody>
      </p:sp>
      <p:sp>
        <p:nvSpPr>
          <p:cNvPr id="4" name="Text Placeholder 3">
            <a:extLst>
              <a:ext uri="{FF2B5EF4-FFF2-40B4-BE49-F238E27FC236}">
                <a16:creationId xmlns:a16="http://schemas.microsoft.com/office/drawing/2014/main" id="{F1C28C3B-B252-89A4-E5C3-EFB54DE43F38}"/>
              </a:ext>
            </a:extLst>
          </p:cNvPr>
          <p:cNvSpPr>
            <a:spLocks noGrp="1"/>
          </p:cNvSpPr>
          <p:nvPr>
            <p:ph type="body" sz="quarter" idx="29"/>
          </p:nvPr>
        </p:nvSpPr>
        <p:spPr/>
        <p:txBody>
          <a:bodyPr>
            <a:normAutofit fontScale="77500" lnSpcReduction="20000"/>
          </a:bodyPr>
          <a:lstStyle/>
          <a:p>
            <a:endParaRPr lang="en-US"/>
          </a:p>
        </p:txBody>
      </p:sp>
      <p:sp>
        <p:nvSpPr>
          <p:cNvPr id="5" name="Content Placeholder 4">
            <a:extLst>
              <a:ext uri="{FF2B5EF4-FFF2-40B4-BE49-F238E27FC236}">
                <a16:creationId xmlns:a16="http://schemas.microsoft.com/office/drawing/2014/main" id="{66042329-C360-EEA2-B350-4E53166515E5}"/>
              </a:ext>
            </a:extLst>
          </p:cNvPr>
          <p:cNvSpPr>
            <a:spLocks noGrp="1"/>
          </p:cNvSpPr>
          <p:nvPr>
            <p:ph idx="1"/>
          </p:nvPr>
        </p:nvSpPr>
        <p:spPr/>
        <p:txBody>
          <a:bodyPr>
            <a:normAutofit fontScale="92500" lnSpcReduction="10000"/>
          </a:bodyPr>
          <a:lstStyle/>
          <a:p>
            <a:r>
              <a:rPr lang="en-US" dirty="0"/>
              <a:t>SB 1 prohibits anything that is “for” or “intended to benefit” or “especially appropriate for” one or more protected class groups.  Specifically:</a:t>
            </a:r>
          </a:p>
          <a:p>
            <a:pPr lvl="1"/>
            <a:r>
              <a:rPr lang="en-US" sz="2400" dirty="0"/>
              <a:t>Any orientation or training course regarding diversity, equity, and inclusion.</a:t>
            </a:r>
          </a:p>
          <a:p>
            <a:pPr lvl="1"/>
            <a:r>
              <a:rPr lang="en-US" sz="2400" dirty="0"/>
              <a:t>Diversity, equity, and inclusion offices or departments.</a:t>
            </a:r>
          </a:p>
          <a:p>
            <a:pPr lvl="1"/>
            <a:r>
              <a:rPr lang="en-US" sz="2400" dirty="0"/>
              <a:t>Using diversity, equity, and inclusion in job descriptions.</a:t>
            </a:r>
          </a:p>
          <a:p>
            <a:pPr lvl="1"/>
            <a:r>
              <a:rPr lang="en-US" sz="2400" dirty="0"/>
              <a:t>Titles/positions of Chief Diversity Officer or Diversity Officer.</a:t>
            </a:r>
          </a:p>
          <a:p>
            <a:pPr lvl="1"/>
            <a:r>
              <a:rPr lang="en-US" sz="2400" dirty="0"/>
              <a:t>Contracting with anyone whose role is or would be to promote admissions, hiring, or promotion based on the specified protected classes.</a:t>
            </a:r>
          </a:p>
          <a:p>
            <a:pPr lvl="1"/>
            <a:r>
              <a:rPr lang="en-US" sz="2400" dirty="0"/>
              <a:t>New scholarships that use diversity, equity, and inclusion in any manner. </a:t>
            </a:r>
          </a:p>
          <a:p>
            <a:pPr lvl="1"/>
            <a:r>
              <a:rPr lang="en-US" sz="2400" dirty="0"/>
              <a:t>Merely changing the name of any DEI office, department, orientation, training, or position while continuing to “serve the same or similar purposes,” or use “the same or similar means.”</a:t>
            </a:r>
          </a:p>
          <a:p>
            <a:endParaRPr lang="en-US" dirty="0"/>
          </a:p>
        </p:txBody>
      </p:sp>
      <p:sp>
        <p:nvSpPr>
          <p:cNvPr id="6" name="Footer Placeholder 5">
            <a:extLst>
              <a:ext uri="{FF2B5EF4-FFF2-40B4-BE49-F238E27FC236}">
                <a16:creationId xmlns:a16="http://schemas.microsoft.com/office/drawing/2014/main" id="{8004017E-B1BD-9853-BF8D-CE8DDE2EFB5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02324"/>
              </a:solidFill>
              <a:effectLst/>
              <a:uLnTx/>
              <a:uFillTx/>
              <a:latin typeface="Buckeye Sans 2" pitchFamily="2" charset="77"/>
              <a:ea typeface="+mn-ea"/>
              <a:cs typeface="+mn-cs"/>
            </a:endParaRPr>
          </a:p>
        </p:txBody>
      </p:sp>
    </p:spTree>
    <p:extLst>
      <p:ext uri="{BB962C8B-B14F-4D97-AF65-F5344CB8AC3E}">
        <p14:creationId xmlns:p14="http://schemas.microsoft.com/office/powerpoint/2010/main" val="47535714"/>
      </p:ext>
    </p:extLst>
  </p:cSld>
  <p:clrMapOvr>
    <a:masterClrMapping/>
  </p:clrMapOvr>
</p:sld>
</file>

<file path=ppt/theme/theme1.xml><?xml version="1.0" encoding="utf-8"?>
<a:theme xmlns:a="http://schemas.openxmlformats.org/drawingml/2006/main" name="Office Theme">
  <a:themeElements>
    <a:clrScheme name="OSU Branded">
      <a:dk1>
        <a:srgbClr val="202324"/>
      </a:dk1>
      <a:lt1>
        <a:srgbClr val="FFFFFF"/>
      </a:lt1>
      <a:dk2>
        <a:srgbClr val="202324"/>
      </a:dk2>
      <a:lt2>
        <a:srgbClr val="FFFFFF"/>
      </a:lt2>
      <a:accent1>
        <a:srgbClr val="BA0C2F"/>
      </a:accent1>
      <a:accent2>
        <a:srgbClr val="737B7E"/>
      </a:accent2>
      <a:accent3>
        <a:srgbClr val="830065"/>
      </a:accent3>
      <a:accent4>
        <a:srgbClr val="6EBBAB"/>
      </a:accent4>
      <a:accent5>
        <a:srgbClr val="E65F33"/>
      </a:accent5>
      <a:accent6>
        <a:srgbClr val="80C75B"/>
      </a:accent6>
      <a:hlink>
        <a:srgbClr val="BA0C2F"/>
      </a:hlink>
      <a:folHlink>
        <a:srgbClr val="BA0C2F"/>
      </a:folHlink>
    </a:clrScheme>
    <a:fontScheme name="Ohio State - Buckeye Fonts">
      <a:majorFont>
        <a:latin typeface="Buckeye Serif Black"/>
        <a:ea typeface=""/>
        <a:cs typeface=""/>
      </a:majorFont>
      <a:minorFont>
        <a:latin typeface="Buckey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SU Branded">
      <a:dk1>
        <a:srgbClr val="202324"/>
      </a:dk1>
      <a:lt1>
        <a:srgbClr val="FFFFFF"/>
      </a:lt1>
      <a:dk2>
        <a:srgbClr val="202324"/>
      </a:dk2>
      <a:lt2>
        <a:srgbClr val="FFFFFF"/>
      </a:lt2>
      <a:accent1>
        <a:srgbClr val="BA0C2F"/>
      </a:accent1>
      <a:accent2>
        <a:srgbClr val="737B7E"/>
      </a:accent2>
      <a:accent3>
        <a:srgbClr val="830065"/>
      </a:accent3>
      <a:accent4>
        <a:srgbClr val="6EBBAB"/>
      </a:accent4>
      <a:accent5>
        <a:srgbClr val="E65F33"/>
      </a:accent5>
      <a:accent6>
        <a:srgbClr val="80C75B"/>
      </a:accent6>
      <a:hlink>
        <a:srgbClr val="BA0C2F"/>
      </a:hlink>
      <a:folHlink>
        <a:srgbClr val="BA0C2F"/>
      </a:folHlink>
    </a:clrScheme>
    <a:fontScheme name="Ohio State - Buckeye Fonts">
      <a:majorFont>
        <a:latin typeface="Buckeye Serif Black"/>
        <a:ea typeface=""/>
        <a:cs typeface=""/>
      </a:majorFont>
      <a:minorFont>
        <a:latin typeface="Buckey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E8FF7B1B1D3747A56B7EC5FBA5B9DF" ma:contentTypeVersion="21" ma:contentTypeDescription="Create a new document." ma:contentTypeScope="" ma:versionID="da20909c631291ccfccfd7401370966a">
  <xsd:schema xmlns:xsd="http://www.w3.org/2001/XMLSchema" xmlns:xs="http://www.w3.org/2001/XMLSchema" xmlns:p="http://schemas.microsoft.com/office/2006/metadata/properties" xmlns:ns2="8b1e7f3e-bb12-474b-b482-4fa739e63894" xmlns:ns3="3ce6d955-4258-458b-ac6b-518e3d6206e9" targetNamespace="http://schemas.microsoft.com/office/2006/metadata/properties" ma:root="true" ma:fieldsID="bad85c13395f7e6afbb6770bc2dfcbbd" ns2:_="" ns3:_="">
    <xsd:import namespace="8b1e7f3e-bb12-474b-b482-4fa739e63894"/>
    <xsd:import namespace="3ce6d955-4258-458b-ac6b-518e3d6206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1e7f3e-bb12-474b-b482-4fa739e638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e6d955-4258-458b-ac6b-518e3d6206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4ea684d-1910-4ad9-a292-ff73b776d231}" ma:internalName="TaxCatchAll" ma:showField="CatchAllData" ma:web="3ce6d955-4258-458b-ac6b-518e3d620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1e7f3e-bb12-474b-b482-4fa739e63894">
      <Terms xmlns="http://schemas.microsoft.com/office/infopath/2007/PartnerControls"/>
    </lcf76f155ced4ddcb4097134ff3c332f>
    <TaxCatchAll xmlns="3ce6d955-4258-458b-ac6b-518e3d6206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D25F29-9002-4A23-A7D5-E5A30FFE2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1e7f3e-bb12-474b-b482-4fa739e63894"/>
    <ds:schemaRef ds:uri="3ce6d955-4258-458b-ac6b-518e3d620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A5B590-EC41-47D6-9826-DB3928C76193}">
  <ds:schemaRefs>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metadata/properties"/>
    <ds:schemaRef ds:uri="3ce6d955-4258-458b-ac6b-518e3d6206e9"/>
    <ds:schemaRef ds:uri="http://schemas.microsoft.com/office/2006/documentManagement/types"/>
    <ds:schemaRef ds:uri="http://purl.org/dc/terms/"/>
    <ds:schemaRef ds:uri="http://www.w3.org/XML/1998/namespace"/>
    <ds:schemaRef ds:uri="8b1e7f3e-bb12-474b-b482-4fa739e63894"/>
  </ds:schemaRefs>
</ds:datastoreItem>
</file>

<file path=customXml/itemProps3.xml><?xml version="1.0" encoding="utf-8"?>
<ds:datastoreItem xmlns:ds="http://schemas.openxmlformats.org/officeDocument/2006/customXml" ds:itemID="{8A8BEB66-0C0B-4B90-9CB4-1562F81D54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379</TotalTime>
  <Words>1475</Words>
  <Application>Microsoft Macintosh PowerPoint</Application>
  <PresentationFormat>Widescreen</PresentationFormat>
  <Paragraphs>146</Paragraphs>
  <Slides>21</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Buckeye Sans</vt:lpstr>
      <vt:lpstr>Buckeye Sans 2</vt:lpstr>
      <vt:lpstr>Buckeye Sans 2 Black</vt:lpstr>
      <vt:lpstr>Buckeye Serif 2 Black</vt:lpstr>
      <vt:lpstr>Calibri</vt:lpstr>
      <vt:lpstr>Courier New</vt:lpstr>
      <vt:lpstr>Office Theme</vt:lpstr>
      <vt:lpstr>1_Office Theme</vt:lpstr>
      <vt:lpstr>SB 1 Compliance Overview </vt:lpstr>
      <vt:lpstr>Advance Higher Education Act (SB 1)</vt:lpstr>
      <vt:lpstr>What SB 1 does NOT do:</vt:lpstr>
      <vt:lpstr>What does SB 1 do:</vt:lpstr>
      <vt:lpstr>Resources</vt:lpstr>
      <vt:lpstr>Intellectual Diversity</vt:lpstr>
      <vt:lpstr>Classroom Discussion </vt:lpstr>
      <vt:lpstr>DEI Prohibitions </vt:lpstr>
      <vt:lpstr>Protected class prohibitions</vt:lpstr>
      <vt:lpstr>SB 1 Research Impacts at a Glance</vt:lpstr>
      <vt:lpstr>Awareness of…</vt:lpstr>
      <vt:lpstr>What Does SB 1 do?</vt:lpstr>
      <vt:lpstr>Institutional Neutrality</vt:lpstr>
      <vt:lpstr>Additional Policies</vt:lpstr>
      <vt:lpstr>Complaint and Reporting Process</vt:lpstr>
      <vt:lpstr>Hiring and Admissions </vt:lpstr>
      <vt:lpstr>Partnerships with China</vt:lpstr>
      <vt:lpstr>Additional Provisions</vt:lpstr>
      <vt:lpstr>2026 Provisions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Hoy, Mary</dc:creator>
  <cp:lastModifiedBy>Louchouarn, Patrick</cp:lastModifiedBy>
  <cp:revision>6</cp:revision>
  <dcterms:created xsi:type="dcterms:W3CDTF">2021-09-24T16:29:17Z</dcterms:created>
  <dcterms:modified xsi:type="dcterms:W3CDTF">2025-09-25T15:48:23Z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0x010100EDE8FF7B1B1D3747A56B7EC5FBA5B9DF</vt:lpwstr>
  </property>
  <property fmtid="{D5CDD505-2E9C-101B-9397-08002B2CF9AE}" pid="3" name="MediaServiceImageTags">
    <vt:lpwstr/>
  </property>
</Properties>
</file>