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Lst>
  <p:notesMasterIdLst>
    <p:notesMasterId r:id="rId15"/>
  </p:notesMasterIdLst>
  <p:sldIdLst>
    <p:sldId id="285" r:id="rId3"/>
    <p:sldId id="356" r:id="rId4"/>
    <p:sldId id="364" r:id="rId5"/>
    <p:sldId id="365" r:id="rId6"/>
    <p:sldId id="367" r:id="rId7"/>
    <p:sldId id="369" r:id="rId8"/>
    <p:sldId id="363" r:id="rId9"/>
    <p:sldId id="344" r:id="rId10"/>
    <p:sldId id="286" r:id="rId11"/>
    <p:sldId id="287"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22889-A0B8-D04A-B83C-AD1DD1F5B7E7}" v="9" dt="2026-01-14T20:28:04.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70"/>
    <p:restoredTop sz="96110"/>
  </p:normalViewPr>
  <p:slideViewPr>
    <p:cSldViewPr snapToGrid="0">
      <p:cViewPr varScale="1">
        <p:scale>
          <a:sx n="97" d="100"/>
          <a:sy n="97" d="100"/>
        </p:scale>
        <p:origin x="568"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E5456-7373-894E-BAC2-112463B02F4A}" type="datetimeFigureOut">
              <a:rPr lang="en-US" smtClean="0"/>
              <a:t>1/13/26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44D9D-7A94-8643-BB3F-1E4C956E1684}" type="slidenum">
              <a:rPr lang="en-US" smtClean="0"/>
              <a:t>‹#›</a:t>
            </a:fld>
            <a:endParaRPr lang="en-US"/>
          </a:p>
        </p:txBody>
      </p:sp>
    </p:spTree>
    <p:extLst>
      <p:ext uri="{BB962C8B-B14F-4D97-AF65-F5344CB8AC3E}">
        <p14:creationId xmlns:p14="http://schemas.microsoft.com/office/powerpoint/2010/main" val="189614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Gray banner with The Ohio State University logo.">
            <a:extLst>
              <a:ext uri="{FF2B5EF4-FFF2-40B4-BE49-F238E27FC236}">
                <a16:creationId xmlns:a16="http://schemas.microsoft.com/office/drawing/2014/main" id="{BC2767BA-A3B0-5C45-A54C-D8E06623F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5905503"/>
            <a:ext cx="12191992" cy="952499"/>
          </a:xfrm>
          <a:prstGeom prst="rect">
            <a:avLst/>
          </a:prstGeom>
        </p:spPr>
      </p:pic>
      <p:grpSp>
        <p:nvGrpSpPr>
          <p:cNvPr id="2" name="Group 1" descr="Gray banner with Block-O on scarlet background. Text reads The Office of Academic Affairs.">
            <a:extLst>
              <a:ext uri="{FF2B5EF4-FFF2-40B4-BE49-F238E27FC236}">
                <a16:creationId xmlns:a16="http://schemas.microsoft.com/office/drawing/2014/main" id="{8F352659-D8A4-BA4F-B9DA-4FC4AB7223AB}"/>
              </a:ext>
            </a:extLst>
          </p:cNvPr>
          <p:cNvGrpSpPr/>
          <p:nvPr userDrawn="1"/>
        </p:nvGrpSpPr>
        <p:grpSpPr>
          <a:xfrm>
            <a:off x="-576928" y="0"/>
            <a:ext cx="12768924" cy="854329"/>
            <a:chOff x="-576928" y="0"/>
            <a:chExt cx="12768924" cy="854329"/>
          </a:xfrm>
        </p:grpSpPr>
        <p:sp>
          <p:nvSpPr>
            <p:cNvPr id="8" name="Rectangle 7">
              <a:extLst>
                <a:ext uri="{FF2B5EF4-FFF2-40B4-BE49-F238E27FC236}">
                  <a16:creationId xmlns:a16="http://schemas.microsoft.com/office/drawing/2014/main" id="{B3BBD3B3-D644-C247-AD92-90B330C97C13}"/>
                </a:ext>
              </a:extLst>
            </p:cNvPr>
            <p:cNvSpPr/>
            <p:nvPr userDrawn="1"/>
          </p:nvSpPr>
          <p:spPr>
            <a:xfrm>
              <a:off x="0" y="0"/>
              <a:ext cx="12191996" cy="343726"/>
            </a:xfrm>
            <a:prstGeom prst="rect">
              <a:avLst/>
            </a:prstGeom>
            <a:solidFill>
              <a:srgbClr val="7073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descr="The Ohio State University &quot;Block O&quot; logo with text that says The Office of Academic Affairs.&#10;">
              <a:extLst>
                <a:ext uri="{FF2B5EF4-FFF2-40B4-BE49-F238E27FC236}">
                  <a16:creationId xmlns:a16="http://schemas.microsoft.com/office/drawing/2014/main" id="{00E86F3C-9BA1-F84F-9DFD-71C3036B893E}"/>
                </a:ext>
              </a:extLst>
            </p:cNvPr>
            <p:cNvGrpSpPr/>
            <p:nvPr userDrawn="1"/>
          </p:nvGrpSpPr>
          <p:grpSpPr>
            <a:xfrm>
              <a:off x="-576928" y="0"/>
              <a:ext cx="5810250" cy="854329"/>
              <a:chOff x="-1183417" y="0"/>
              <a:chExt cx="5810250" cy="854329"/>
            </a:xfrm>
          </p:grpSpPr>
          <p:pic>
            <p:nvPicPr>
              <p:cNvPr id="10" name="Picture 9" descr="Description: rev_BlockO_red.eps">
                <a:extLst>
                  <a:ext uri="{FF2B5EF4-FFF2-40B4-BE49-F238E27FC236}">
                    <a16:creationId xmlns:a16="http://schemas.microsoft.com/office/drawing/2014/main" id="{EB6E0740-FF62-B242-BD0B-F46CCC065C3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8954" y="0"/>
                <a:ext cx="615354" cy="743232"/>
              </a:xfrm>
              <a:prstGeom prst="rect">
                <a:avLst/>
              </a:prstGeom>
              <a:noFill/>
              <a:ln>
                <a:noFill/>
              </a:ln>
            </p:spPr>
          </p:pic>
          <p:sp>
            <p:nvSpPr>
              <p:cNvPr id="11" name="Text Box 9">
                <a:extLst>
                  <a:ext uri="{FF2B5EF4-FFF2-40B4-BE49-F238E27FC236}">
                    <a16:creationId xmlns:a16="http://schemas.microsoft.com/office/drawing/2014/main" id="{6963C38C-1F59-F54B-8D63-C391F050B137}"/>
                  </a:ext>
                </a:extLst>
              </p:cNvPr>
              <p:cNvSpPr txBox="1">
                <a:spLocks noChangeArrowheads="1"/>
              </p:cNvSpPr>
              <p:nvPr/>
            </p:nvSpPr>
            <p:spPr bwMode="auto">
              <a:xfrm>
                <a:off x="-1183417" y="507619"/>
                <a:ext cx="5810250" cy="34671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marR="0" algn="ctr">
                  <a:spcBef>
                    <a:spcPts val="0"/>
                  </a:spcBef>
                  <a:spcAft>
                    <a:spcPts val="0"/>
                  </a:spcAft>
                </a:pPr>
                <a:r>
                  <a:rPr lang="en-US" sz="1100" dirty="0">
                    <a:solidFill>
                      <a:srgbClr val="636D6E"/>
                    </a:solidFill>
                    <a:effectLst/>
                    <a:latin typeface="Arial" panose="020B0604020202020204" pitchFamily="34" charset="0"/>
                    <a:ea typeface="Cambria" panose="02040503050406030204" pitchFamily="18" charset="0"/>
                    <a:cs typeface="Times New Roman" panose="02020603050405020304" pitchFamily="18" charset="0"/>
                  </a:rPr>
                  <a:t>THE OFFICE OF </a:t>
                </a:r>
                <a:r>
                  <a:rPr lang="en-US" sz="1100" b="1" dirty="0">
                    <a:solidFill>
                      <a:srgbClr val="636D6E"/>
                    </a:solidFill>
                    <a:effectLst/>
                    <a:latin typeface="Arial" panose="020B0604020202020204" pitchFamily="34" charset="0"/>
                    <a:ea typeface="Cambria" panose="02040503050406030204" pitchFamily="18" charset="0"/>
                    <a:cs typeface="Times New Roman" panose="02020603050405020304" pitchFamily="18" charset="0"/>
                  </a:rPr>
                  <a:t>ACADEMIC AFFAIRS</a:t>
                </a:r>
                <a:endParaRPr lang="en-US" sz="1100" dirty="0">
                  <a:effectLst/>
                  <a:latin typeface="Arial" panose="020B060402020202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100" dirty="0">
                    <a:solidFill>
                      <a:srgbClr val="636D6E"/>
                    </a:solidFill>
                    <a:effectLst/>
                    <a:latin typeface="Arial" panose="020B0604020202020204" pitchFamily="34" charset="0"/>
                    <a:ea typeface="Cambria" panose="02040503050406030204" pitchFamily="18" charset="0"/>
                    <a:cs typeface="Times New Roman" panose="02020603050405020304" pitchFamily="18" charset="0"/>
                  </a:rPr>
                  <a:t> </a:t>
                </a:r>
                <a:endParaRPr lang="en-US" sz="1100" dirty="0">
                  <a:effectLst/>
                  <a:latin typeface="Arial" panose="020B0604020202020204" pitchFamily="34" charset="0"/>
                  <a:ea typeface="Cambria" panose="02040503050406030204" pitchFamily="18" charset="0"/>
                  <a:cs typeface="Times New Roman" panose="02020603050405020304" pitchFamily="18" charset="0"/>
                </a:endParaRPr>
              </a:p>
            </p:txBody>
          </p:sp>
        </p:grpSp>
      </p:grpSp>
      <p:sp>
        <p:nvSpPr>
          <p:cNvPr id="12" name="Date Placeholder 3">
            <a:extLst>
              <a:ext uri="{FF2B5EF4-FFF2-40B4-BE49-F238E27FC236}">
                <a16:creationId xmlns:a16="http://schemas.microsoft.com/office/drawing/2014/main" id="{334AD209-8EAC-E845-8482-961FF4498B07}"/>
              </a:ext>
            </a:extLst>
          </p:cNvPr>
          <p:cNvSpPr>
            <a:spLocks noGrp="1"/>
          </p:cNvSpPr>
          <p:nvPr>
            <p:ph type="dt" sz="half" idx="10"/>
          </p:nvPr>
        </p:nvSpPr>
        <p:spPr>
          <a:xfrm>
            <a:off x="83820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79BDFE01-5275-104F-88C7-2C56D1AD213D}" type="datetime1">
              <a:rPr lang="en-US" smtClean="0"/>
              <a:pPr/>
              <a:t>1/13/26</a:t>
            </a:fld>
            <a:endParaRPr lang="en-US" dirty="0"/>
          </a:p>
        </p:txBody>
      </p:sp>
      <p:sp>
        <p:nvSpPr>
          <p:cNvPr id="13" name="Slide Number Placeholder 5">
            <a:extLst>
              <a:ext uri="{FF2B5EF4-FFF2-40B4-BE49-F238E27FC236}">
                <a16:creationId xmlns:a16="http://schemas.microsoft.com/office/drawing/2014/main" id="{453AC66E-B62C-5D43-81ED-4C5E77F15DCA}"/>
              </a:ext>
            </a:extLst>
          </p:cNvPr>
          <p:cNvSpPr>
            <a:spLocks noGrp="1"/>
          </p:cNvSpPr>
          <p:nvPr>
            <p:ph type="sldNum" sz="quarter" idx="12"/>
          </p:nvPr>
        </p:nvSpPr>
        <p:spPr>
          <a:xfrm>
            <a:off x="722884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040E267C-3A97-C142-B538-BD39CF2B9BCE}" type="slidenum">
              <a:rPr lang="en-US" smtClean="0"/>
              <a:pPr/>
              <a:t>‹#›</a:t>
            </a:fld>
            <a:endParaRPr lang="en-US"/>
          </a:p>
        </p:txBody>
      </p:sp>
    </p:spTree>
    <p:extLst>
      <p:ext uri="{BB962C8B-B14F-4D97-AF65-F5344CB8AC3E}">
        <p14:creationId xmlns:p14="http://schemas.microsoft.com/office/powerpoint/2010/main" val="129807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th Background Picture">
    <p:spTree>
      <p:nvGrpSpPr>
        <p:cNvPr id="1" name=""/>
        <p:cNvGrpSpPr/>
        <p:nvPr/>
      </p:nvGrpSpPr>
      <p:grpSpPr>
        <a:xfrm>
          <a:off x="0" y="0"/>
          <a:ext cx="0" cy="0"/>
          <a:chOff x="0" y="0"/>
          <a:chExt cx="0" cy="0"/>
        </a:xfrm>
      </p:grpSpPr>
      <p:pic>
        <p:nvPicPr>
          <p:cNvPr id="7" name="Picture Placeholder 5" descr="Seal on the Oval. Used as a background picture.">
            <a:extLst>
              <a:ext uri="{FF2B5EF4-FFF2-40B4-BE49-F238E27FC236}">
                <a16:creationId xmlns:a16="http://schemas.microsoft.com/office/drawing/2014/main" id="{C4E00CA3-028B-4946-BBB4-5C31154E32A4}"/>
              </a:ext>
            </a:extLst>
          </p:cNvPr>
          <p:cNvPicPr>
            <a:picLocks noChangeAspect="1"/>
          </p:cNvPicPr>
          <p:nvPr userDrawn="1"/>
        </p:nvPicPr>
        <p:blipFill rotWithShape="1">
          <a:blip r:embed="rId2"/>
          <a:srcRect t="11942" b="11942"/>
          <a:stretch/>
        </p:blipFill>
        <p:spPr>
          <a:xfrm>
            <a:off x="400279" y="374573"/>
            <a:ext cx="11391441" cy="5772839"/>
          </a:xfrm>
          <a:prstGeom prst="rect">
            <a:avLst/>
          </a:prstGeom>
        </p:spPr>
      </p:pic>
      <p:sp>
        <p:nvSpPr>
          <p:cNvPr id="2" name="Title 1">
            <a:extLst>
              <a:ext uri="{FF2B5EF4-FFF2-40B4-BE49-F238E27FC236}">
                <a16:creationId xmlns:a16="http://schemas.microsoft.com/office/drawing/2014/main" id="{7E9F839D-17A6-464E-BE22-E9B747DF33B1}"/>
              </a:ext>
            </a:extLst>
          </p:cNvPr>
          <p:cNvSpPr>
            <a:spLocks noGrp="1"/>
          </p:cNvSpPr>
          <p:nvPr>
            <p:ph type="ctrTitle"/>
          </p:nvPr>
        </p:nvSpPr>
        <p:spPr>
          <a:xfrm>
            <a:off x="400279" y="1912072"/>
            <a:ext cx="11390045" cy="2387600"/>
          </a:xfrm>
          <a:solidFill>
            <a:srgbClr val="FFFFFF">
              <a:alpha val="69804"/>
            </a:srgbClr>
          </a:solidFill>
        </p:spPr>
        <p:txBody>
          <a:bodyPr lIns="365760" anchor="ctr">
            <a:normAutofit/>
          </a:bodyPr>
          <a:lstStyle>
            <a:lvl1pPr algn="l">
              <a:defRPr sz="5500"/>
            </a:lvl1pPr>
          </a:lstStyle>
          <a:p>
            <a:r>
              <a:rPr lang="en-US" dirty="0"/>
              <a:t>Click to edit Master title style</a:t>
            </a:r>
          </a:p>
        </p:txBody>
      </p:sp>
      <p:sp>
        <p:nvSpPr>
          <p:cNvPr id="5" name="Footer Placeholder 4">
            <a:extLst>
              <a:ext uri="{FF2B5EF4-FFF2-40B4-BE49-F238E27FC236}">
                <a16:creationId xmlns:a16="http://schemas.microsoft.com/office/drawing/2014/main" id="{7D148FA3-A642-4E78-8E7B-809942D8C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71CDF-2BA0-4B12-BAB3-F078D4D10D74}"/>
              </a:ext>
            </a:extLst>
          </p:cNvPr>
          <p:cNvSpPr>
            <a:spLocks noGrp="1"/>
          </p:cNvSpPr>
          <p:nvPr>
            <p:ph type="sldNum" sz="quarter" idx="12"/>
          </p:nvPr>
        </p:nvSpPr>
        <p:spPr/>
        <p:txBody>
          <a:bodyPr/>
          <a:lstStyle>
            <a:lvl1pPr>
              <a:defRPr/>
            </a:lvl1pPr>
          </a:lstStyle>
          <a:p>
            <a:fld id="{8C702ADA-344D-4C5C-97AD-978608FF7B5A}" type="slidenum">
              <a:rPr lang="en-US" smtClean="0"/>
              <a:pPr/>
              <a:t>‹#›</a:t>
            </a:fld>
            <a:endParaRPr lang="en-US" dirty="0"/>
          </a:p>
        </p:txBody>
      </p:sp>
    </p:spTree>
    <p:extLst>
      <p:ext uri="{BB962C8B-B14F-4D97-AF65-F5344CB8AC3E}">
        <p14:creationId xmlns:p14="http://schemas.microsoft.com/office/powerpoint/2010/main" val="363941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001C-171D-4E3E-B5D6-BCADE39B691A}"/>
              </a:ext>
            </a:extLst>
          </p:cNvPr>
          <p:cNvSpPr>
            <a:spLocks noGrp="1"/>
          </p:cNvSpPr>
          <p:nvPr>
            <p:ph type="title"/>
          </p:nvPr>
        </p:nvSpPr>
        <p:spPr>
          <a:xfrm>
            <a:off x="831850" y="2609603"/>
            <a:ext cx="10515600" cy="819397"/>
          </a:xfrm>
        </p:spPr>
        <p:txBody>
          <a:bodyPr anchor="t">
            <a:normAutofit/>
          </a:bodyPr>
          <a:lstStyle>
            <a:lvl1pPr>
              <a:defRPr sz="5500"/>
            </a:lvl1pPr>
          </a:lstStyle>
          <a:p>
            <a:r>
              <a:rPr lang="en-US" dirty="0"/>
              <a:t>Click to edit Master title style</a:t>
            </a:r>
          </a:p>
        </p:txBody>
      </p:sp>
      <p:sp>
        <p:nvSpPr>
          <p:cNvPr id="3" name="Text Placeholder 2">
            <a:extLst>
              <a:ext uri="{FF2B5EF4-FFF2-40B4-BE49-F238E27FC236}">
                <a16:creationId xmlns:a16="http://schemas.microsoft.com/office/drawing/2014/main" id="{21934708-1F7D-4A7D-990D-4B0285713075}"/>
              </a:ext>
            </a:extLst>
          </p:cNvPr>
          <p:cNvSpPr>
            <a:spLocks noGrp="1"/>
          </p:cNvSpPr>
          <p:nvPr>
            <p:ph type="body" idx="1"/>
          </p:nvPr>
        </p:nvSpPr>
        <p:spPr>
          <a:xfrm>
            <a:off x="831850" y="3457508"/>
            <a:ext cx="10515600" cy="496976"/>
          </a:xfrm>
        </p:spPr>
        <p:txBody>
          <a:bodyPr>
            <a:normAutofit/>
          </a:bodyPr>
          <a:lstStyle>
            <a:lvl1pPr marL="0" indent="0">
              <a:buNone/>
              <a:defRPr sz="2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2885279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Red Background">
    <p:spTree>
      <p:nvGrpSpPr>
        <p:cNvPr id="1" name=""/>
        <p:cNvGrpSpPr/>
        <p:nvPr/>
      </p:nvGrpSpPr>
      <p:grpSpPr>
        <a:xfrm>
          <a:off x="0" y="0"/>
          <a:ext cx="0" cy="0"/>
          <a:chOff x="0" y="0"/>
          <a:chExt cx="0" cy="0"/>
        </a:xfrm>
      </p:grpSpPr>
      <p:sp>
        <p:nvSpPr>
          <p:cNvPr id="7" name="Freeform 6" descr="Red background with notch.">
            <a:extLst>
              <a:ext uri="{FF2B5EF4-FFF2-40B4-BE49-F238E27FC236}">
                <a16:creationId xmlns:a16="http://schemas.microsoft.com/office/drawing/2014/main" id="{221065E6-A38E-4F0C-8A91-83E3ADB9FE2D}"/>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p:nvPr>
        </p:nvSpPr>
        <p:spPr>
          <a:xfrm>
            <a:off x="831850" y="2609603"/>
            <a:ext cx="10515600" cy="819397"/>
          </a:xfrm>
        </p:spPr>
        <p:txBody>
          <a:bodyPr anchor="t">
            <a:normAutofit/>
          </a:bodyPr>
          <a:lstStyle>
            <a:lvl1pPr>
              <a:defRPr sz="5500">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p:nvPr>
        </p:nvSpPr>
        <p:spPr>
          <a:xfrm>
            <a:off x="831850" y="3457508"/>
            <a:ext cx="10515600" cy="496976"/>
          </a:xfrm>
        </p:spPr>
        <p:txBody>
          <a:bodyPr>
            <a:norm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53004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Gray Backgroun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A2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7994FE8C-BFE3-EA46-9F67-FCF68481C5B4}"/>
              </a:ext>
            </a:extLst>
          </p:cNvPr>
          <p:cNvSpPr>
            <a:spLocks noGrp="1"/>
          </p:cNvSpPr>
          <p:nvPr>
            <p:ph type="title"/>
          </p:nvPr>
        </p:nvSpPr>
        <p:spPr>
          <a:xfrm>
            <a:off x="831850" y="2609603"/>
            <a:ext cx="10515600" cy="819397"/>
          </a:xfrm>
        </p:spPr>
        <p:txBody>
          <a:bodyPr anchor="t">
            <a:normAutofit/>
          </a:bodyPr>
          <a:lstStyle>
            <a:lvl1pPr>
              <a:defRPr sz="5500">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668173B2-180C-2442-AB23-1F3D56096CF6}"/>
              </a:ext>
            </a:extLst>
          </p:cNvPr>
          <p:cNvSpPr>
            <a:spLocks noGrp="1"/>
          </p:cNvSpPr>
          <p:nvPr>
            <p:ph type="body" idx="1"/>
          </p:nvPr>
        </p:nvSpPr>
        <p:spPr>
          <a:xfrm>
            <a:off x="831850" y="3457508"/>
            <a:ext cx="10515600" cy="496976"/>
          </a:xfrm>
        </p:spPr>
        <p:txBody>
          <a:bodyPr>
            <a:norm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42865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Title 1">
            <a:extLst>
              <a:ext uri="{FF2B5EF4-FFF2-40B4-BE49-F238E27FC236}">
                <a16:creationId xmlns:a16="http://schemas.microsoft.com/office/drawing/2014/main" id="{8D4E7D8D-3CE6-BC4E-BA91-C825C3B79A33}"/>
              </a:ext>
            </a:extLst>
          </p:cNvPr>
          <p:cNvSpPr>
            <a:spLocks noGrp="1"/>
          </p:cNvSpPr>
          <p:nvPr>
            <p:ph type="title"/>
          </p:nvPr>
        </p:nvSpPr>
        <p:spPr>
          <a:xfrm>
            <a:off x="831850" y="2609603"/>
            <a:ext cx="10515600" cy="819397"/>
          </a:xfrm>
        </p:spPr>
        <p:txBody>
          <a:bodyPr anchor="t">
            <a:normAutofit/>
          </a:bodyPr>
          <a:lstStyle>
            <a:lvl1pPr>
              <a:defRPr sz="5500"/>
            </a:lvl1pPr>
          </a:lstStyle>
          <a:p>
            <a:r>
              <a:rPr lang="en-US" dirty="0"/>
              <a:t>Click to edit Master title style</a:t>
            </a:r>
          </a:p>
        </p:txBody>
      </p:sp>
      <p:sp>
        <p:nvSpPr>
          <p:cNvPr id="8" name="Text Placeholder 2">
            <a:extLst>
              <a:ext uri="{FF2B5EF4-FFF2-40B4-BE49-F238E27FC236}">
                <a16:creationId xmlns:a16="http://schemas.microsoft.com/office/drawing/2014/main" id="{19BB5AB9-FC6F-7F4D-885C-DFDA822904D4}"/>
              </a:ext>
            </a:extLst>
          </p:cNvPr>
          <p:cNvSpPr>
            <a:spLocks noGrp="1"/>
          </p:cNvSpPr>
          <p:nvPr>
            <p:ph type="body" idx="1"/>
          </p:nvPr>
        </p:nvSpPr>
        <p:spPr>
          <a:xfrm>
            <a:off x="831850" y="3457508"/>
            <a:ext cx="10515600" cy="496976"/>
          </a:xfrm>
        </p:spPr>
        <p:txBody>
          <a:bodyPr>
            <a:normAutofit/>
          </a:bodyPr>
          <a:lstStyle>
            <a:lvl1pPr marL="0" indent="0">
              <a:buNone/>
              <a:defRPr sz="2600" b="1" i="0">
                <a:solidFill>
                  <a:schemeClr val="tx1"/>
                </a:solidFill>
                <a:latin typeface="Buckeye Sa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06805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p:nvPr>
        </p:nvSpPr>
        <p:spPr>
          <a:xfrm>
            <a:off x="838200" y="986042"/>
            <a:ext cx="10515600" cy="838854"/>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p:nvPr>
        </p:nvSpPr>
        <p:spPr>
          <a:xfrm>
            <a:off x="838200" y="2161509"/>
            <a:ext cx="10515600" cy="4015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cxnSp>
        <p:nvCxnSpPr>
          <p:cNvPr id="7" name="Straight Connector 6">
            <a:extLst>
              <a:ext uri="{FF2B5EF4-FFF2-40B4-BE49-F238E27FC236}">
                <a16:creationId xmlns:a16="http://schemas.microsoft.com/office/drawing/2014/main" id="{07748A89-EDD3-4E47-AFE7-62C61C34960B}"/>
              </a:ext>
            </a:extLst>
          </p:cNvPr>
          <p:cNvCxnSpPr>
            <a:cxnSpLocks/>
          </p:cNvCxnSpPr>
          <p:nvPr userDrawn="1"/>
        </p:nvCxnSpPr>
        <p:spPr>
          <a:xfrm>
            <a:off x="838200" y="801837"/>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22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110778-4DA8-45B3-97ED-ECBE5C60858E}"/>
              </a:ext>
            </a:extLst>
          </p:cNvPr>
          <p:cNvSpPr>
            <a:spLocks noGrp="1"/>
          </p:cNvSpPr>
          <p:nvPr>
            <p:ph type="body" idx="1"/>
          </p:nvPr>
        </p:nvSpPr>
        <p:spPr>
          <a:xfrm>
            <a:off x="839788" y="1883038"/>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p:nvPr>
        </p:nvSpPr>
        <p:spPr>
          <a:xfrm>
            <a:off x="839788" y="2706950"/>
            <a:ext cx="3200400" cy="306072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ext Placeholder 4">
            <a:extLst>
              <a:ext uri="{FF2B5EF4-FFF2-40B4-BE49-F238E27FC236}">
                <a16:creationId xmlns:a16="http://schemas.microsoft.com/office/drawing/2014/main" id="{44800EDF-F600-4ABA-9A26-740C4D40C653}"/>
              </a:ext>
            </a:extLst>
          </p:cNvPr>
          <p:cNvSpPr>
            <a:spLocks noGrp="1"/>
          </p:cNvSpPr>
          <p:nvPr>
            <p:ph type="body" sz="quarter" idx="13"/>
          </p:nvPr>
        </p:nvSpPr>
        <p:spPr>
          <a:xfrm>
            <a:off x="8151812" y="1883038"/>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id="{15DC47ED-65AF-468C-B064-C602467FDF9F}"/>
              </a:ext>
            </a:extLst>
          </p:cNvPr>
          <p:cNvSpPr>
            <a:spLocks noGrp="1"/>
          </p:cNvSpPr>
          <p:nvPr>
            <p:ph sz="quarter" idx="14"/>
          </p:nvPr>
        </p:nvSpPr>
        <p:spPr>
          <a:xfrm>
            <a:off x="8151812" y="2706950"/>
            <a:ext cx="3200400" cy="306072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A0CF29B-96BC-43D9-8AB6-6FADA9A92878}"/>
              </a:ext>
            </a:extLst>
          </p:cNvPr>
          <p:cNvSpPr>
            <a:spLocks noGrp="1"/>
          </p:cNvSpPr>
          <p:nvPr>
            <p:ph type="body" sz="quarter" idx="15"/>
          </p:nvPr>
        </p:nvSpPr>
        <p:spPr>
          <a:xfrm>
            <a:off x="4475124" y="1894991"/>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F19B7547-6851-4E06-A147-72DEB3E25657}"/>
              </a:ext>
            </a:extLst>
          </p:cNvPr>
          <p:cNvSpPr>
            <a:spLocks noGrp="1"/>
          </p:cNvSpPr>
          <p:nvPr>
            <p:ph sz="quarter" idx="16"/>
          </p:nvPr>
        </p:nvSpPr>
        <p:spPr>
          <a:xfrm>
            <a:off x="4475124" y="2718903"/>
            <a:ext cx="3200400" cy="306072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6240F89D-2F52-4A06-A26B-F81A4CCA049C}"/>
              </a:ext>
            </a:extLst>
          </p:cNvPr>
          <p:cNvCxnSpPr>
            <a:cxnSpLocks/>
          </p:cNvCxnSpPr>
          <p:nvPr userDrawn="1"/>
        </p:nvCxnSpPr>
        <p:spPr>
          <a:xfrm flipV="1">
            <a:off x="4246764" y="2377658"/>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615C9D-EE6C-4B25-8C7B-BD41495EDEDC}"/>
              </a:ext>
            </a:extLst>
          </p:cNvPr>
          <p:cNvCxnSpPr>
            <a:cxnSpLocks/>
          </p:cNvCxnSpPr>
          <p:nvPr userDrawn="1"/>
        </p:nvCxnSpPr>
        <p:spPr>
          <a:xfrm flipV="1">
            <a:off x="7915362" y="2377658"/>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670F325A-C820-6347-A10B-9DD63E3B7F2B}"/>
              </a:ext>
            </a:extLst>
          </p:cNvPr>
          <p:cNvSpPr>
            <a:spLocks noGrp="1"/>
          </p:cNvSpPr>
          <p:nvPr>
            <p:ph type="title"/>
          </p:nvPr>
        </p:nvSpPr>
        <p:spPr>
          <a:xfrm>
            <a:off x="838200" y="986042"/>
            <a:ext cx="10515600" cy="838854"/>
          </a:xfrm>
        </p:spPr>
        <p:txBody>
          <a:bodyPr anchor="t"/>
          <a:lstStyle/>
          <a:p>
            <a:r>
              <a:rPr lang="en-US" dirty="0"/>
              <a:t>Click to edit Master title style</a:t>
            </a:r>
          </a:p>
        </p:txBody>
      </p:sp>
      <p:cxnSp>
        <p:nvCxnSpPr>
          <p:cNvPr id="17" name="Straight Connector 16">
            <a:extLst>
              <a:ext uri="{FF2B5EF4-FFF2-40B4-BE49-F238E27FC236}">
                <a16:creationId xmlns:a16="http://schemas.microsoft.com/office/drawing/2014/main" id="{74D95B3B-5BE2-F245-A653-7ABF52BA55BB}"/>
              </a:ext>
            </a:extLst>
          </p:cNvPr>
          <p:cNvCxnSpPr>
            <a:cxnSpLocks/>
          </p:cNvCxnSpPr>
          <p:nvPr userDrawn="1"/>
        </p:nvCxnSpPr>
        <p:spPr>
          <a:xfrm>
            <a:off x="838200" y="801837"/>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882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F42-CFB0-4813-AFA8-72E0DF893747}"/>
              </a:ext>
            </a:extLst>
          </p:cNvPr>
          <p:cNvSpPr>
            <a:spLocks noGrp="1"/>
          </p:cNvSpPr>
          <p:nvPr>
            <p:ph type="title"/>
          </p:nvPr>
        </p:nvSpPr>
        <p:spPr>
          <a:xfrm>
            <a:off x="839789" y="2332273"/>
            <a:ext cx="3637944" cy="1325563"/>
          </a:xfrm>
        </p:spPr>
        <p:txBody>
          <a:bodyPr anchor="t"/>
          <a:lstStyle/>
          <a:p>
            <a:r>
              <a:rPr lang="en-US" dirty="0"/>
              <a:t>Click to edit Master title style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p:nvPr>
        </p:nvSpPr>
        <p:spPr>
          <a:xfrm>
            <a:off x="839789" y="3761295"/>
            <a:ext cx="3637944"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cxnSp>
        <p:nvCxnSpPr>
          <p:cNvPr id="11" name="Straight Connector 10">
            <a:extLst>
              <a:ext uri="{FF2B5EF4-FFF2-40B4-BE49-F238E27FC236}">
                <a16:creationId xmlns:a16="http://schemas.microsoft.com/office/drawing/2014/main" id="{5F33B443-BC15-456F-A843-6F23BCE2348A}"/>
              </a:ext>
            </a:extLst>
          </p:cNvPr>
          <p:cNvCxnSpPr>
            <a:cxnSpLocks/>
          </p:cNvCxnSpPr>
          <p:nvPr userDrawn="1"/>
        </p:nvCxnSpPr>
        <p:spPr>
          <a:xfrm>
            <a:off x="839789" y="2060409"/>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233CD8-5E31-4581-814D-DA09D49C1F86}"/>
              </a:ext>
            </a:extLst>
          </p:cNvPr>
          <p:cNvCxnSpPr>
            <a:cxnSpLocks/>
          </p:cNvCxnSpPr>
          <p:nvPr userDrawn="1"/>
        </p:nvCxnSpPr>
        <p:spPr>
          <a:xfrm flipV="1">
            <a:off x="4982055" y="1355651"/>
            <a:ext cx="0" cy="470578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495829" y="1186651"/>
            <a:ext cx="914400" cy="914400"/>
          </a:xfrm>
        </p:spPr>
        <p:txBody>
          <a:bodyPr/>
          <a:lstStyle/>
          <a:p>
            <a:endParaRPr lang="en-US" dirty="0"/>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561823" y="1197473"/>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p:nvPr>
        </p:nvSpPr>
        <p:spPr>
          <a:xfrm>
            <a:off x="6561816" y="1494459"/>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19" name="Picture Placeholder 4">
            <a:extLst>
              <a:ext uri="{FF2B5EF4-FFF2-40B4-BE49-F238E27FC236}">
                <a16:creationId xmlns:a16="http://schemas.microsoft.com/office/drawing/2014/main" id="{3B784B6F-C536-4BE2-9F68-EFD22C48A77E}"/>
              </a:ext>
            </a:extLst>
          </p:cNvPr>
          <p:cNvSpPr>
            <a:spLocks noGrp="1"/>
          </p:cNvSpPr>
          <p:nvPr>
            <p:ph type="pic" sz="quarter" idx="20"/>
          </p:nvPr>
        </p:nvSpPr>
        <p:spPr>
          <a:xfrm>
            <a:off x="5495822" y="2625206"/>
            <a:ext cx="914400" cy="914400"/>
          </a:xfrm>
        </p:spPr>
        <p:txBody>
          <a:bodyPr/>
          <a:lstStyle/>
          <a:p>
            <a:endParaRPr lang="en-US" dirty="0"/>
          </a:p>
        </p:txBody>
      </p:sp>
      <p:sp>
        <p:nvSpPr>
          <p:cNvPr id="20" name="Text Placeholder 4">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561816" y="2636028"/>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a:extLst>
              <a:ext uri="{FF2B5EF4-FFF2-40B4-BE49-F238E27FC236}">
                <a16:creationId xmlns:a16="http://schemas.microsoft.com/office/drawing/2014/main" id="{6A62EE4C-12CF-4CD9-A03E-75610F65D462}"/>
              </a:ext>
            </a:extLst>
          </p:cNvPr>
          <p:cNvSpPr>
            <a:spLocks noGrp="1"/>
          </p:cNvSpPr>
          <p:nvPr>
            <p:ph sz="half" idx="22"/>
          </p:nvPr>
        </p:nvSpPr>
        <p:spPr>
          <a:xfrm>
            <a:off x="6561809" y="2933014"/>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22" name="Picture Placeholder 4">
            <a:extLst>
              <a:ext uri="{FF2B5EF4-FFF2-40B4-BE49-F238E27FC236}">
                <a16:creationId xmlns:a16="http://schemas.microsoft.com/office/drawing/2014/main" id="{1EDC020B-92DF-44EE-8F61-D1F571593823}"/>
              </a:ext>
            </a:extLst>
          </p:cNvPr>
          <p:cNvSpPr>
            <a:spLocks noGrp="1"/>
          </p:cNvSpPr>
          <p:nvPr>
            <p:ph type="pic" sz="quarter" idx="23"/>
          </p:nvPr>
        </p:nvSpPr>
        <p:spPr>
          <a:xfrm>
            <a:off x="5495822" y="3984098"/>
            <a:ext cx="914400" cy="914400"/>
          </a:xfrm>
        </p:spPr>
        <p:txBody>
          <a:bodyPr/>
          <a:lstStyle/>
          <a:p>
            <a:endParaRPr lang="en-US" dirty="0"/>
          </a:p>
        </p:txBody>
      </p:sp>
      <p:sp>
        <p:nvSpPr>
          <p:cNvPr id="23" name="Text Placeholder 4">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561816" y="3994920"/>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3">
            <a:extLst>
              <a:ext uri="{FF2B5EF4-FFF2-40B4-BE49-F238E27FC236}">
                <a16:creationId xmlns:a16="http://schemas.microsoft.com/office/drawing/2014/main" id="{2A0E534F-F82F-491F-A155-625F7F13DD81}"/>
              </a:ext>
            </a:extLst>
          </p:cNvPr>
          <p:cNvSpPr>
            <a:spLocks noGrp="1"/>
          </p:cNvSpPr>
          <p:nvPr>
            <p:ph sz="half" idx="25"/>
          </p:nvPr>
        </p:nvSpPr>
        <p:spPr>
          <a:xfrm>
            <a:off x="6561809" y="4291906"/>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Tree>
    <p:extLst>
      <p:ext uri="{BB962C8B-B14F-4D97-AF65-F5344CB8AC3E}">
        <p14:creationId xmlns:p14="http://schemas.microsoft.com/office/powerpoint/2010/main" val="72738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istics with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ext Placeholder 7">
            <a:extLst>
              <a:ext uri="{FF2B5EF4-FFF2-40B4-BE49-F238E27FC236}">
                <a16:creationId xmlns:a16="http://schemas.microsoft.com/office/drawing/2014/main" id="{95C1AF12-65D7-4CCC-B876-272178DEF7BB}"/>
              </a:ext>
            </a:extLst>
          </p:cNvPr>
          <p:cNvSpPr>
            <a:spLocks noGrp="1"/>
          </p:cNvSpPr>
          <p:nvPr>
            <p:ph type="body" sz="quarter" idx="13" hasCustomPrompt="1"/>
          </p:nvPr>
        </p:nvSpPr>
        <p:spPr>
          <a:xfrm>
            <a:off x="815975" y="2178050"/>
            <a:ext cx="3200400" cy="1555750"/>
          </a:xfrm>
        </p:spPr>
        <p:txBody>
          <a:bodyPr anchor="ctr" anchorCtr="0">
            <a:noAutofit/>
          </a:bodyPr>
          <a:lstStyle>
            <a:lvl1pPr marL="0" indent="0" algn="ctr">
              <a:buNone/>
              <a:defRPr sz="7500">
                <a:latin typeface="+mj-lt"/>
              </a:defRPr>
            </a:lvl1pPr>
          </a:lstStyle>
          <a:p>
            <a:pPr lvl="0"/>
            <a:r>
              <a:rPr lang="en-US" dirty="0"/>
              <a:t>00</a:t>
            </a:r>
          </a:p>
        </p:txBody>
      </p:sp>
      <p:cxnSp>
        <p:nvCxnSpPr>
          <p:cNvPr id="11" name="Straight Connector 10">
            <a:extLst>
              <a:ext uri="{FF2B5EF4-FFF2-40B4-BE49-F238E27FC236}">
                <a16:creationId xmlns:a16="http://schemas.microsoft.com/office/drawing/2014/main" id="{F978A9C5-0FEF-4CDF-8E0D-77B2B3787EB1}"/>
              </a:ext>
            </a:extLst>
          </p:cNvPr>
          <p:cNvCxnSpPr>
            <a:cxnSpLocks/>
          </p:cNvCxnSpPr>
          <p:nvPr userDrawn="1"/>
        </p:nvCxnSpPr>
        <p:spPr>
          <a:xfrm>
            <a:off x="2117969" y="3771508"/>
            <a:ext cx="548640" cy="0"/>
          </a:xfrm>
          <a:prstGeom prst="line">
            <a:avLst/>
          </a:prstGeom>
          <a:ln w="79375">
            <a:solidFill>
              <a:srgbClr val="BA0C2F"/>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815983" y="4133426"/>
            <a:ext cx="3200400" cy="296986"/>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C921F103-A52D-4BF8-A426-261D45BC06E9}"/>
              </a:ext>
            </a:extLst>
          </p:cNvPr>
          <p:cNvSpPr>
            <a:spLocks noGrp="1"/>
          </p:cNvSpPr>
          <p:nvPr>
            <p:ph sz="half" idx="22"/>
          </p:nvPr>
        </p:nvSpPr>
        <p:spPr>
          <a:xfrm>
            <a:off x="815976" y="4430412"/>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dirty="0"/>
              <a:t>Click to edit Master text styles</a:t>
            </a:r>
          </a:p>
          <a:p>
            <a:pPr lvl="4"/>
            <a:endParaRPr lang="en-US" dirty="0"/>
          </a:p>
        </p:txBody>
      </p:sp>
      <p:sp>
        <p:nvSpPr>
          <p:cNvPr id="17" name="Text Placeholder 7">
            <a:extLst>
              <a:ext uri="{FF2B5EF4-FFF2-40B4-BE49-F238E27FC236}">
                <a16:creationId xmlns:a16="http://schemas.microsoft.com/office/drawing/2014/main" id="{47B445D7-04D9-4518-A91A-395D959AA54D}"/>
              </a:ext>
            </a:extLst>
          </p:cNvPr>
          <p:cNvSpPr>
            <a:spLocks noGrp="1"/>
          </p:cNvSpPr>
          <p:nvPr>
            <p:ph type="body" sz="quarter" idx="23" hasCustomPrompt="1"/>
          </p:nvPr>
        </p:nvSpPr>
        <p:spPr>
          <a:xfrm>
            <a:off x="4362024" y="2178050"/>
            <a:ext cx="3200400" cy="1555750"/>
          </a:xfrm>
        </p:spPr>
        <p:txBody>
          <a:bodyPr anchor="ctr" anchorCtr="0">
            <a:noAutofit/>
          </a:bodyPr>
          <a:lstStyle>
            <a:lvl1pPr marL="0" indent="0" algn="ctr">
              <a:buNone/>
              <a:defRPr sz="7500">
                <a:latin typeface="+mj-lt"/>
              </a:defRPr>
            </a:lvl1pPr>
          </a:lstStyle>
          <a:p>
            <a:pPr lvl="0"/>
            <a:r>
              <a:rPr lang="en-US" dirty="0"/>
              <a:t>00</a:t>
            </a:r>
          </a:p>
        </p:txBody>
      </p:sp>
      <p:cxnSp>
        <p:nvCxnSpPr>
          <p:cNvPr id="18" name="Straight Connector 17">
            <a:extLst>
              <a:ext uri="{FF2B5EF4-FFF2-40B4-BE49-F238E27FC236}">
                <a16:creationId xmlns:a16="http://schemas.microsoft.com/office/drawing/2014/main" id="{5F2A72AE-B0BA-451A-A298-6F08D46BE149}"/>
              </a:ext>
            </a:extLst>
          </p:cNvPr>
          <p:cNvCxnSpPr>
            <a:cxnSpLocks/>
          </p:cNvCxnSpPr>
          <p:nvPr userDrawn="1"/>
        </p:nvCxnSpPr>
        <p:spPr>
          <a:xfrm>
            <a:off x="5720579" y="3771508"/>
            <a:ext cx="548640" cy="0"/>
          </a:xfrm>
          <a:prstGeom prst="line">
            <a:avLst/>
          </a:prstGeom>
          <a:ln w="79375">
            <a:solidFill>
              <a:srgbClr val="BA0C2F"/>
            </a:solidFill>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544B66B5-8A11-414B-BD6A-3CA8D49CDAC9}"/>
              </a:ext>
            </a:extLst>
          </p:cNvPr>
          <p:cNvSpPr>
            <a:spLocks noGrp="1"/>
          </p:cNvSpPr>
          <p:nvPr>
            <p:ph type="body" sz="quarter" idx="24" hasCustomPrompt="1"/>
          </p:nvPr>
        </p:nvSpPr>
        <p:spPr>
          <a:xfrm>
            <a:off x="4362032" y="4133426"/>
            <a:ext cx="3200400" cy="296986"/>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a:extLst>
              <a:ext uri="{FF2B5EF4-FFF2-40B4-BE49-F238E27FC236}">
                <a16:creationId xmlns:a16="http://schemas.microsoft.com/office/drawing/2014/main" id="{9B83ED64-7985-4721-920B-54BC42A5E1D7}"/>
              </a:ext>
            </a:extLst>
          </p:cNvPr>
          <p:cNvSpPr>
            <a:spLocks noGrp="1"/>
          </p:cNvSpPr>
          <p:nvPr>
            <p:ph sz="half" idx="25"/>
          </p:nvPr>
        </p:nvSpPr>
        <p:spPr>
          <a:xfrm>
            <a:off x="4362025" y="4430412"/>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dirty="0"/>
              <a:t>Click to edit Master text styles</a:t>
            </a:r>
          </a:p>
          <a:p>
            <a:pPr lvl="4"/>
            <a:endParaRPr lang="en-US" dirty="0"/>
          </a:p>
        </p:txBody>
      </p:sp>
      <p:sp>
        <p:nvSpPr>
          <p:cNvPr id="21" name="Text Placeholder 7">
            <a:extLst>
              <a:ext uri="{FF2B5EF4-FFF2-40B4-BE49-F238E27FC236}">
                <a16:creationId xmlns:a16="http://schemas.microsoft.com/office/drawing/2014/main" id="{48CFB95A-0D9D-453A-9CB2-BF05EF3E7A0C}"/>
              </a:ext>
            </a:extLst>
          </p:cNvPr>
          <p:cNvSpPr>
            <a:spLocks noGrp="1"/>
          </p:cNvSpPr>
          <p:nvPr>
            <p:ph type="body" sz="quarter" idx="26" hasCustomPrompt="1"/>
          </p:nvPr>
        </p:nvSpPr>
        <p:spPr>
          <a:xfrm>
            <a:off x="7908066" y="2178050"/>
            <a:ext cx="3200400" cy="1555750"/>
          </a:xfrm>
        </p:spPr>
        <p:txBody>
          <a:bodyPr anchor="ctr" anchorCtr="0">
            <a:noAutofit/>
          </a:bodyPr>
          <a:lstStyle>
            <a:lvl1pPr marL="0" indent="0" algn="ctr">
              <a:buNone/>
              <a:defRPr sz="7500">
                <a:latin typeface="+mj-lt"/>
              </a:defRPr>
            </a:lvl1pPr>
          </a:lstStyle>
          <a:p>
            <a:pPr lvl="0"/>
            <a:r>
              <a:rPr lang="en-US" dirty="0"/>
              <a:t>00</a:t>
            </a:r>
          </a:p>
        </p:txBody>
      </p:sp>
      <p:cxnSp>
        <p:nvCxnSpPr>
          <p:cNvPr id="22" name="Straight Connector 21">
            <a:extLst>
              <a:ext uri="{FF2B5EF4-FFF2-40B4-BE49-F238E27FC236}">
                <a16:creationId xmlns:a16="http://schemas.microsoft.com/office/drawing/2014/main" id="{6F95B02B-287E-4902-9AF6-04C885FA6DD1}"/>
              </a:ext>
            </a:extLst>
          </p:cNvPr>
          <p:cNvCxnSpPr>
            <a:cxnSpLocks/>
          </p:cNvCxnSpPr>
          <p:nvPr userDrawn="1"/>
        </p:nvCxnSpPr>
        <p:spPr>
          <a:xfrm>
            <a:off x="9276048" y="3771508"/>
            <a:ext cx="548640" cy="0"/>
          </a:xfrm>
          <a:prstGeom prst="line">
            <a:avLst/>
          </a:prstGeom>
          <a:ln w="79375">
            <a:solidFill>
              <a:srgbClr val="BA0C2F"/>
            </a:solidFill>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D79EC675-E9A3-4C03-B61F-A49031FA5008}"/>
              </a:ext>
            </a:extLst>
          </p:cNvPr>
          <p:cNvSpPr>
            <a:spLocks noGrp="1"/>
          </p:cNvSpPr>
          <p:nvPr>
            <p:ph type="body" sz="quarter" idx="27" hasCustomPrompt="1"/>
          </p:nvPr>
        </p:nvSpPr>
        <p:spPr>
          <a:xfrm>
            <a:off x="7908074" y="4133426"/>
            <a:ext cx="3200400" cy="296986"/>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3">
            <a:extLst>
              <a:ext uri="{FF2B5EF4-FFF2-40B4-BE49-F238E27FC236}">
                <a16:creationId xmlns:a16="http://schemas.microsoft.com/office/drawing/2014/main" id="{B8429F79-518E-407C-8FF2-83D7C7D801FD}"/>
              </a:ext>
            </a:extLst>
          </p:cNvPr>
          <p:cNvSpPr>
            <a:spLocks noGrp="1"/>
          </p:cNvSpPr>
          <p:nvPr>
            <p:ph sz="half" idx="28"/>
          </p:nvPr>
        </p:nvSpPr>
        <p:spPr>
          <a:xfrm>
            <a:off x="7908067" y="4430412"/>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dirty="0"/>
              <a:t>Click to edit Master text styles</a:t>
            </a:r>
          </a:p>
          <a:p>
            <a:pPr lvl="4"/>
            <a:endParaRPr lang="en-US" dirty="0"/>
          </a:p>
        </p:txBody>
      </p:sp>
      <p:sp>
        <p:nvSpPr>
          <p:cNvPr id="25" name="Title 1">
            <a:extLst>
              <a:ext uri="{FF2B5EF4-FFF2-40B4-BE49-F238E27FC236}">
                <a16:creationId xmlns:a16="http://schemas.microsoft.com/office/drawing/2014/main" id="{784EC54A-1238-054A-B123-4E089148A05A}"/>
              </a:ext>
            </a:extLst>
          </p:cNvPr>
          <p:cNvSpPr>
            <a:spLocks noGrp="1"/>
          </p:cNvSpPr>
          <p:nvPr>
            <p:ph type="title"/>
          </p:nvPr>
        </p:nvSpPr>
        <p:spPr>
          <a:xfrm>
            <a:off x="838200" y="986042"/>
            <a:ext cx="10515600" cy="838854"/>
          </a:xfrm>
        </p:spPr>
        <p:txBody>
          <a:bodyPr anchor="t"/>
          <a:lstStyle/>
          <a:p>
            <a:r>
              <a:rPr lang="en-US" dirty="0"/>
              <a:t>Click to edit Master title style</a:t>
            </a:r>
          </a:p>
        </p:txBody>
      </p:sp>
      <p:cxnSp>
        <p:nvCxnSpPr>
          <p:cNvPr id="26" name="Straight Connector 25">
            <a:extLst>
              <a:ext uri="{FF2B5EF4-FFF2-40B4-BE49-F238E27FC236}">
                <a16:creationId xmlns:a16="http://schemas.microsoft.com/office/drawing/2014/main" id="{2FB88219-839E-554B-B72F-F7177AF5404C}"/>
              </a:ext>
            </a:extLst>
          </p:cNvPr>
          <p:cNvCxnSpPr>
            <a:cxnSpLocks/>
          </p:cNvCxnSpPr>
          <p:nvPr userDrawn="1"/>
        </p:nvCxnSpPr>
        <p:spPr>
          <a:xfrm>
            <a:off x="838200" y="801837"/>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951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s and Figures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F42-CFB0-4813-AFA8-72E0DF893747}"/>
              </a:ext>
            </a:extLst>
          </p:cNvPr>
          <p:cNvSpPr>
            <a:spLocks noGrp="1"/>
          </p:cNvSpPr>
          <p:nvPr>
            <p:ph type="title"/>
          </p:nvPr>
        </p:nvSpPr>
        <p:spPr>
          <a:xfrm>
            <a:off x="839789" y="2332273"/>
            <a:ext cx="3637944" cy="1325563"/>
          </a:xfrm>
        </p:spPr>
        <p:txBody>
          <a:bodyPr anchor="t"/>
          <a:lstStyle/>
          <a:p>
            <a:r>
              <a:rPr lang="en-US" dirty="0"/>
              <a:t>Click to edit Master title style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p:nvPr>
        </p:nvSpPr>
        <p:spPr>
          <a:xfrm>
            <a:off x="839789" y="3761295"/>
            <a:ext cx="3637944" cy="242836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cxnSp>
        <p:nvCxnSpPr>
          <p:cNvPr id="11" name="Straight Connector 10" descr="Title ornament - do not edit.">
            <a:extLst>
              <a:ext uri="{FF2B5EF4-FFF2-40B4-BE49-F238E27FC236}">
                <a16:creationId xmlns:a16="http://schemas.microsoft.com/office/drawing/2014/main" id="{5F33B443-BC15-456F-A843-6F23BCE2348A}"/>
              </a:ext>
            </a:extLst>
          </p:cNvPr>
          <p:cNvCxnSpPr>
            <a:cxnSpLocks/>
          </p:cNvCxnSpPr>
          <p:nvPr userDrawn="1"/>
        </p:nvCxnSpPr>
        <p:spPr>
          <a:xfrm>
            <a:off x="839789" y="2060409"/>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F9AB3712-421D-4D44-A208-FCFD9F142B33}"/>
              </a:ext>
            </a:extLst>
          </p:cNvPr>
          <p:cNvSpPr>
            <a:spLocks noGrp="1"/>
          </p:cNvSpPr>
          <p:nvPr>
            <p:ph sz="quarter" idx="15" hasCustomPrompt="1"/>
          </p:nvPr>
        </p:nvSpPr>
        <p:spPr>
          <a:xfrm>
            <a:off x="4579938" y="2332038"/>
            <a:ext cx="6608762" cy="3814762"/>
          </a:xfrm>
        </p:spPr>
        <p:txBody>
          <a:bodyPr/>
          <a:lstStyle>
            <a:lvl1pPr>
              <a:defRPr/>
            </a:lvl1pPr>
          </a:lstStyle>
          <a:p>
            <a:pPr lvl="0"/>
            <a:r>
              <a:rPr lang="en-US" dirty="0"/>
              <a:t>Click to add a chart or table</a:t>
            </a:r>
          </a:p>
        </p:txBody>
      </p:sp>
    </p:spTree>
    <p:extLst>
      <p:ext uri="{BB962C8B-B14F-4D97-AF65-F5344CB8AC3E}">
        <p14:creationId xmlns:p14="http://schemas.microsoft.com/office/powerpoint/2010/main" val="362795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835F-414D-D14B-ACEF-AA42C2DB76FC}"/>
              </a:ext>
            </a:extLst>
          </p:cNvPr>
          <p:cNvSpPr>
            <a:spLocks noGrp="1"/>
          </p:cNvSpPr>
          <p:nvPr>
            <p:ph type="title"/>
          </p:nvPr>
        </p:nvSpPr>
        <p:spPr>
          <a:xfrm>
            <a:off x="838200" y="1127760"/>
            <a:ext cx="10515600" cy="786448"/>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CCA13B-9FFF-EF4A-B821-2617BB6DBE16}"/>
              </a:ext>
            </a:extLst>
          </p:cNvPr>
          <p:cNvSpPr>
            <a:spLocks noGrp="1"/>
          </p:cNvSpPr>
          <p:nvPr>
            <p:ph idx="1"/>
          </p:nvPr>
        </p:nvSpPr>
        <p:spPr>
          <a:xfrm>
            <a:off x="838200" y="2138189"/>
            <a:ext cx="10515600" cy="2581621"/>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7E3023-4F5D-3C4C-AC24-814DCEF8D116}"/>
              </a:ext>
            </a:extLst>
          </p:cNvPr>
          <p:cNvSpPr>
            <a:spLocks noGrp="1"/>
          </p:cNvSpPr>
          <p:nvPr>
            <p:ph type="dt" sz="half" idx="10"/>
          </p:nvPr>
        </p:nvSpPr>
        <p:spPr>
          <a:xfrm>
            <a:off x="83820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79BDFE01-5275-104F-88C7-2C56D1AD213D}" type="datetime1">
              <a:rPr lang="en-US" smtClean="0"/>
              <a:pPr/>
              <a:t>1/13/26</a:t>
            </a:fld>
            <a:endParaRPr lang="en-US" dirty="0"/>
          </a:p>
        </p:txBody>
      </p:sp>
      <p:sp>
        <p:nvSpPr>
          <p:cNvPr id="6" name="Slide Number Placeholder 5">
            <a:extLst>
              <a:ext uri="{FF2B5EF4-FFF2-40B4-BE49-F238E27FC236}">
                <a16:creationId xmlns:a16="http://schemas.microsoft.com/office/drawing/2014/main" id="{93AF8373-FED4-574A-A440-F0142D87C7B5}"/>
              </a:ext>
            </a:extLst>
          </p:cNvPr>
          <p:cNvSpPr>
            <a:spLocks noGrp="1"/>
          </p:cNvSpPr>
          <p:nvPr>
            <p:ph type="sldNum" sz="quarter" idx="12"/>
          </p:nvPr>
        </p:nvSpPr>
        <p:spPr>
          <a:xfrm>
            <a:off x="722884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040E267C-3A97-C142-B538-BD39CF2B9BCE}" type="slidenum">
              <a:rPr lang="en-US" smtClean="0"/>
              <a:pPr/>
              <a:t>‹#›</a:t>
            </a:fld>
            <a:endParaRPr lang="en-US"/>
          </a:p>
        </p:txBody>
      </p:sp>
    </p:spTree>
    <p:extLst>
      <p:ext uri="{BB962C8B-B14F-4D97-AF65-F5344CB8AC3E}">
        <p14:creationId xmlns:p14="http://schemas.microsoft.com/office/powerpoint/2010/main" val="1284707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p:nvPr>
        </p:nvSpPr>
        <p:spPr>
          <a:xfrm>
            <a:off x="5856551" y="3242821"/>
            <a:ext cx="5441197" cy="242836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7BC3CEE6-576D-4A25-8B6C-C2373DA1C88A}"/>
              </a:ext>
            </a:extLst>
          </p:cNvPr>
          <p:cNvCxnSpPr>
            <a:cxnSpLocks/>
          </p:cNvCxnSpPr>
          <p:nvPr userDrawn="1"/>
        </p:nvCxnSpPr>
        <p:spPr>
          <a:xfrm>
            <a:off x="5856552" y="1541935"/>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385763" y="403767"/>
            <a:ext cx="4629150" cy="5743645"/>
          </a:xfrm>
        </p:spPr>
        <p:txBody>
          <a:bodyPr/>
          <a:lstStyle/>
          <a:p>
            <a:endParaRPr lang="en-US" dirty="0"/>
          </a:p>
        </p:txBody>
      </p:sp>
      <p:sp>
        <p:nvSpPr>
          <p:cNvPr id="15" name="Title 1">
            <a:extLst>
              <a:ext uri="{FF2B5EF4-FFF2-40B4-BE49-F238E27FC236}">
                <a16:creationId xmlns:a16="http://schemas.microsoft.com/office/drawing/2014/main" id="{778E9976-AB2A-4D33-BDD3-3DD81964854A}"/>
              </a:ext>
            </a:extLst>
          </p:cNvPr>
          <p:cNvSpPr>
            <a:spLocks noGrp="1"/>
          </p:cNvSpPr>
          <p:nvPr>
            <p:ph type="title"/>
          </p:nvPr>
        </p:nvSpPr>
        <p:spPr>
          <a:xfrm>
            <a:off x="5856551" y="1806160"/>
            <a:ext cx="5441196" cy="1325563"/>
          </a:xfrm>
        </p:spPr>
        <p:txBody>
          <a:bodyPr anchor="t"/>
          <a:lstStyle/>
          <a:p>
            <a:r>
              <a:rPr lang="en-US" dirty="0"/>
              <a:t>Click to edit Master title style</a:t>
            </a:r>
          </a:p>
        </p:txBody>
      </p:sp>
    </p:spTree>
    <p:extLst>
      <p:ext uri="{BB962C8B-B14F-4D97-AF65-F5344CB8AC3E}">
        <p14:creationId xmlns:p14="http://schemas.microsoft.com/office/powerpoint/2010/main" val="1044508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3 Pictur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p:nvPr>
        </p:nvSpPr>
        <p:spPr>
          <a:xfrm>
            <a:off x="5856551" y="3242821"/>
            <a:ext cx="5441197" cy="242836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7BC3CEE6-576D-4A25-8B6C-C2373DA1C88A}"/>
              </a:ext>
            </a:extLst>
          </p:cNvPr>
          <p:cNvCxnSpPr>
            <a:cxnSpLocks/>
          </p:cNvCxnSpPr>
          <p:nvPr userDrawn="1"/>
        </p:nvCxnSpPr>
        <p:spPr>
          <a:xfrm>
            <a:off x="5856552" y="1541935"/>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396873" y="427519"/>
            <a:ext cx="4572000" cy="2961495"/>
          </a:xfrm>
        </p:spPr>
        <p:txBody>
          <a:bodyPr/>
          <a:lstStyle/>
          <a:p>
            <a:endParaRPr lang="en-US"/>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396873" y="3389014"/>
            <a:ext cx="2286000" cy="2743200"/>
          </a:xfrm>
        </p:spPr>
        <p:txBody>
          <a:bodyPr/>
          <a:lstStyle/>
          <a:p>
            <a:endParaRPr lang="en-US"/>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2682873" y="3389014"/>
            <a:ext cx="2286000" cy="2743200"/>
          </a:xfrm>
        </p:spPr>
        <p:txBody>
          <a:bodyPr/>
          <a:lstStyle/>
          <a:p>
            <a:endParaRPr lang="en-US"/>
          </a:p>
        </p:txBody>
      </p:sp>
      <p:sp>
        <p:nvSpPr>
          <p:cNvPr id="15" name="Title 1">
            <a:extLst>
              <a:ext uri="{FF2B5EF4-FFF2-40B4-BE49-F238E27FC236}">
                <a16:creationId xmlns:a16="http://schemas.microsoft.com/office/drawing/2014/main" id="{E79F3245-5C19-491B-A3C7-0953BE94EC53}"/>
              </a:ext>
            </a:extLst>
          </p:cNvPr>
          <p:cNvSpPr>
            <a:spLocks noGrp="1"/>
          </p:cNvSpPr>
          <p:nvPr>
            <p:ph type="title"/>
          </p:nvPr>
        </p:nvSpPr>
        <p:spPr>
          <a:xfrm>
            <a:off x="5856551" y="1806160"/>
            <a:ext cx="5441196" cy="1325563"/>
          </a:xfrm>
        </p:spPr>
        <p:txBody>
          <a:bodyPr anchor="t"/>
          <a:lstStyle/>
          <a:p>
            <a:r>
              <a:rPr lang="en-US" dirty="0"/>
              <a:t>Click to edit Master title style</a:t>
            </a:r>
          </a:p>
        </p:txBody>
      </p:sp>
    </p:spTree>
    <p:extLst>
      <p:ext uri="{BB962C8B-B14F-4D97-AF65-F5344CB8AC3E}">
        <p14:creationId xmlns:p14="http://schemas.microsoft.com/office/powerpoint/2010/main" val="3361906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r Tea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F42-CFB0-4813-AFA8-72E0DF893747}"/>
              </a:ext>
            </a:extLst>
          </p:cNvPr>
          <p:cNvSpPr>
            <a:spLocks noGrp="1"/>
          </p:cNvSpPr>
          <p:nvPr>
            <p:ph type="title"/>
          </p:nvPr>
        </p:nvSpPr>
        <p:spPr>
          <a:xfrm>
            <a:off x="839789" y="2332273"/>
            <a:ext cx="3637944" cy="1325563"/>
          </a:xfrm>
        </p:spPr>
        <p:txBody>
          <a:bodyPr anchor="t"/>
          <a:lstStyle/>
          <a:p>
            <a:r>
              <a:rPr lang="en-US" dirty="0"/>
              <a:t>Click to edit Master title style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p:nvPr>
        </p:nvSpPr>
        <p:spPr>
          <a:xfrm>
            <a:off x="839789" y="3761295"/>
            <a:ext cx="3637944"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cxnSp>
        <p:nvCxnSpPr>
          <p:cNvPr id="11" name="Straight Connector 10">
            <a:extLst>
              <a:ext uri="{FF2B5EF4-FFF2-40B4-BE49-F238E27FC236}">
                <a16:creationId xmlns:a16="http://schemas.microsoft.com/office/drawing/2014/main" id="{5F33B443-BC15-456F-A843-6F23BCE2348A}"/>
              </a:ext>
            </a:extLst>
          </p:cNvPr>
          <p:cNvCxnSpPr>
            <a:cxnSpLocks/>
          </p:cNvCxnSpPr>
          <p:nvPr userDrawn="1"/>
        </p:nvCxnSpPr>
        <p:spPr>
          <a:xfrm>
            <a:off x="839789" y="2060409"/>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057203" y="696457"/>
            <a:ext cx="2077591" cy="1676742"/>
          </a:xfrm>
        </p:spPr>
        <p:txBody>
          <a:bodyPr/>
          <a:lstStyle/>
          <a:p>
            <a:endParaRPr lang="en-US" dirty="0"/>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5057204" y="2453541"/>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p:nvPr>
        </p:nvSpPr>
        <p:spPr>
          <a:xfrm>
            <a:off x="5057204" y="2763582"/>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16" name="Picture Placeholder 4">
            <a:extLst>
              <a:ext uri="{FF2B5EF4-FFF2-40B4-BE49-F238E27FC236}">
                <a16:creationId xmlns:a16="http://schemas.microsoft.com/office/drawing/2014/main" id="{11ED6439-33AD-49C2-871A-58168B09AD82}"/>
              </a:ext>
            </a:extLst>
          </p:cNvPr>
          <p:cNvSpPr>
            <a:spLocks noGrp="1"/>
          </p:cNvSpPr>
          <p:nvPr>
            <p:ph type="pic" sz="quarter" idx="20"/>
          </p:nvPr>
        </p:nvSpPr>
        <p:spPr>
          <a:xfrm>
            <a:off x="7374140" y="696457"/>
            <a:ext cx="2077591" cy="1676742"/>
          </a:xfrm>
        </p:spPr>
        <p:txBody>
          <a:bodyPr/>
          <a:lstStyle/>
          <a:p>
            <a:endParaRPr lang="en-US" dirty="0"/>
          </a:p>
        </p:txBody>
      </p:sp>
      <p:sp>
        <p:nvSpPr>
          <p:cNvPr id="17" name="Text Placeholder 4">
            <a:extLst>
              <a:ext uri="{FF2B5EF4-FFF2-40B4-BE49-F238E27FC236}">
                <a16:creationId xmlns:a16="http://schemas.microsoft.com/office/drawing/2014/main" id="{D724A983-E2D4-411D-8E9C-28DDCC5FAF65}"/>
              </a:ext>
            </a:extLst>
          </p:cNvPr>
          <p:cNvSpPr>
            <a:spLocks noGrp="1"/>
          </p:cNvSpPr>
          <p:nvPr>
            <p:ph type="body" sz="quarter" idx="21" hasCustomPrompt="1"/>
          </p:nvPr>
        </p:nvSpPr>
        <p:spPr>
          <a:xfrm>
            <a:off x="7374141" y="2453541"/>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a:extLst>
              <a:ext uri="{FF2B5EF4-FFF2-40B4-BE49-F238E27FC236}">
                <a16:creationId xmlns:a16="http://schemas.microsoft.com/office/drawing/2014/main" id="{42A31C1D-8F1D-4CB6-9F05-8D8BB079EB90}"/>
              </a:ext>
            </a:extLst>
          </p:cNvPr>
          <p:cNvSpPr>
            <a:spLocks noGrp="1"/>
          </p:cNvSpPr>
          <p:nvPr>
            <p:ph sz="half" idx="22"/>
          </p:nvPr>
        </p:nvSpPr>
        <p:spPr>
          <a:xfrm>
            <a:off x="7374141" y="2763582"/>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20" name="Picture Placeholder 4">
            <a:extLst>
              <a:ext uri="{FF2B5EF4-FFF2-40B4-BE49-F238E27FC236}">
                <a16:creationId xmlns:a16="http://schemas.microsoft.com/office/drawing/2014/main" id="{E32EFC8D-798E-4678-A87B-C90DCCB5A996}"/>
              </a:ext>
            </a:extLst>
          </p:cNvPr>
          <p:cNvSpPr>
            <a:spLocks noGrp="1"/>
          </p:cNvSpPr>
          <p:nvPr>
            <p:ph type="pic" sz="quarter" idx="23"/>
          </p:nvPr>
        </p:nvSpPr>
        <p:spPr>
          <a:xfrm>
            <a:off x="9691076" y="696457"/>
            <a:ext cx="2077591" cy="1676742"/>
          </a:xfrm>
        </p:spPr>
        <p:txBody>
          <a:bodyPr/>
          <a:lstStyle/>
          <a:p>
            <a:endParaRPr lang="en-US" dirty="0"/>
          </a:p>
        </p:txBody>
      </p:sp>
      <p:sp>
        <p:nvSpPr>
          <p:cNvPr id="21" name="Text Placeholder 4">
            <a:extLst>
              <a:ext uri="{FF2B5EF4-FFF2-40B4-BE49-F238E27FC236}">
                <a16:creationId xmlns:a16="http://schemas.microsoft.com/office/drawing/2014/main" id="{8B1DD5E6-B902-4C2D-9D16-3F59B4BCBA19}"/>
              </a:ext>
            </a:extLst>
          </p:cNvPr>
          <p:cNvSpPr>
            <a:spLocks noGrp="1"/>
          </p:cNvSpPr>
          <p:nvPr>
            <p:ph type="body" sz="quarter" idx="24" hasCustomPrompt="1"/>
          </p:nvPr>
        </p:nvSpPr>
        <p:spPr>
          <a:xfrm>
            <a:off x="9691077" y="2453541"/>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3">
            <a:extLst>
              <a:ext uri="{FF2B5EF4-FFF2-40B4-BE49-F238E27FC236}">
                <a16:creationId xmlns:a16="http://schemas.microsoft.com/office/drawing/2014/main" id="{52D6015B-E243-493B-AEF7-C9745236520A}"/>
              </a:ext>
            </a:extLst>
          </p:cNvPr>
          <p:cNvSpPr>
            <a:spLocks noGrp="1"/>
          </p:cNvSpPr>
          <p:nvPr>
            <p:ph sz="half" idx="25"/>
          </p:nvPr>
        </p:nvSpPr>
        <p:spPr>
          <a:xfrm>
            <a:off x="9691077" y="2763582"/>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23" name="Picture Placeholder 4">
            <a:extLst>
              <a:ext uri="{FF2B5EF4-FFF2-40B4-BE49-F238E27FC236}">
                <a16:creationId xmlns:a16="http://schemas.microsoft.com/office/drawing/2014/main" id="{A5B97012-2868-43C2-9206-9E4FE0F4F61C}"/>
              </a:ext>
            </a:extLst>
          </p:cNvPr>
          <p:cNvSpPr>
            <a:spLocks noGrp="1"/>
          </p:cNvSpPr>
          <p:nvPr>
            <p:ph type="pic" sz="quarter" idx="26"/>
          </p:nvPr>
        </p:nvSpPr>
        <p:spPr>
          <a:xfrm>
            <a:off x="5078858" y="3386275"/>
            <a:ext cx="2077591" cy="1676742"/>
          </a:xfrm>
        </p:spPr>
        <p:txBody>
          <a:bodyPr/>
          <a:lstStyle/>
          <a:p>
            <a:endParaRPr lang="en-US" dirty="0"/>
          </a:p>
        </p:txBody>
      </p:sp>
      <p:sp>
        <p:nvSpPr>
          <p:cNvPr id="24" name="Text Placeholder 4">
            <a:extLst>
              <a:ext uri="{FF2B5EF4-FFF2-40B4-BE49-F238E27FC236}">
                <a16:creationId xmlns:a16="http://schemas.microsoft.com/office/drawing/2014/main" id="{48454760-D7F3-475D-A20B-0C0BCB057E7F}"/>
              </a:ext>
            </a:extLst>
          </p:cNvPr>
          <p:cNvSpPr>
            <a:spLocks noGrp="1"/>
          </p:cNvSpPr>
          <p:nvPr>
            <p:ph type="body" sz="quarter" idx="27" hasCustomPrompt="1"/>
          </p:nvPr>
        </p:nvSpPr>
        <p:spPr>
          <a:xfrm>
            <a:off x="5078859" y="5143359"/>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3">
            <a:extLst>
              <a:ext uri="{FF2B5EF4-FFF2-40B4-BE49-F238E27FC236}">
                <a16:creationId xmlns:a16="http://schemas.microsoft.com/office/drawing/2014/main" id="{6D393514-D249-454A-BB12-08A04E74C5AB}"/>
              </a:ext>
            </a:extLst>
          </p:cNvPr>
          <p:cNvSpPr>
            <a:spLocks noGrp="1"/>
          </p:cNvSpPr>
          <p:nvPr>
            <p:ph sz="half" idx="28"/>
          </p:nvPr>
        </p:nvSpPr>
        <p:spPr>
          <a:xfrm>
            <a:off x="5078859" y="5453400"/>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26" name="Picture Placeholder 4">
            <a:extLst>
              <a:ext uri="{FF2B5EF4-FFF2-40B4-BE49-F238E27FC236}">
                <a16:creationId xmlns:a16="http://schemas.microsoft.com/office/drawing/2014/main" id="{D278255C-18BA-474E-96F6-62A50AF41CA1}"/>
              </a:ext>
            </a:extLst>
          </p:cNvPr>
          <p:cNvSpPr>
            <a:spLocks noGrp="1"/>
          </p:cNvSpPr>
          <p:nvPr>
            <p:ph type="pic" sz="quarter" idx="29"/>
          </p:nvPr>
        </p:nvSpPr>
        <p:spPr>
          <a:xfrm>
            <a:off x="7395795" y="3386275"/>
            <a:ext cx="2077591" cy="1676742"/>
          </a:xfrm>
        </p:spPr>
        <p:txBody>
          <a:bodyPr/>
          <a:lstStyle/>
          <a:p>
            <a:endParaRPr lang="en-US" dirty="0"/>
          </a:p>
        </p:txBody>
      </p:sp>
      <p:sp>
        <p:nvSpPr>
          <p:cNvPr id="33" name="Text Placeholder 4">
            <a:extLst>
              <a:ext uri="{FF2B5EF4-FFF2-40B4-BE49-F238E27FC236}">
                <a16:creationId xmlns:a16="http://schemas.microsoft.com/office/drawing/2014/main" id="{A4F57BC1-C0AE-424B-9367-C3705C88E571}"/>
              </a:ext>
            </a:extLst>
          </p:cNvPr>
          <p:cNvSpPr>
            <a:spLocks noGrp="1"/>
          </p:cNvSpPr>
          <p:nvPr>
            <p:ph type="body" sz="quarter" idx="30" hasCustomPrompt="1"/>
          </p:nvPr>
        </p:nvSpPr>
        <p:spPr>
          <a:xfrm>
            <a:off x="7395796" y="5143359"/>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4" name="Content Placeholder 3">
            <a:extLst>
              <a:ext uri="{FF2B5EF4-FFF2-40B4-BE49-F238E27FC236}">
                <a16:creationId xmlns:a16="http://schemas.microsoft.com/office/drawing/2014/main" id="{B8CE1909-D1B0-4CED-A8A6-86452D796376}"/>
              </a:ext>
            </a:extLst>
          </p:cNvPr>
          <p:cNvSpPr>
            <a:spLocks noGrp="1"/>
          </p:cNvSpPr>
          <p:nvPr>
            <p:ph sz="half" idx="31"/>
          </p:nvPr>
        </p:nvSpPr>
        <p:spPr>
          <a:xfrm>
            <a:off x="7395796" y="5453400"/>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35" name="Picture Placeholder 4">
            <a:extLst>
              <a:ext uri="{FF2B5EF4-FFF2-40B4-BE49-F238E27FC236}">
                <a16:creationId xmlns:a16="http://schemas.microsoft.com/office/drawing/2014/main" id="{7844A874-C4B9-4320-AE76-AA222CA8567D}"/>
              </a:ext>
            </a:extLst>
          </p:cNvPr>
          <p:cNvSpPr>
            <a:spLocks noGrp="1"/>
          </p:cNvSpPr>
          <p:nvPr>
            <p:ph type="pic" sz="quarter" idx="32"/>
          </p:nvPr>
        </p:nvSpPr>
        <p:spPr>
          <a:xfrm>
            <a:off x="9712731" y="3386275"/>
            <a:ext cx="2077591" cy="1676742"/>
          </a:xfrm>
        </p:spPr>
        <p:txBody>
          <a:bodyPr/>
          <a:lstStyle/>
          <a:p>
            <a:endParaRPr lang="en-US" dirty="0"/>
          </a:p>
        </p:txBody>
      </p:sp>
      <p:sp>
        <p:nvSpPr>
          <p:cNvPr id="36" name="Text Placeholder 4">
            <a:extLst>
              <a:ext uri="{FF2B5EF4-FFF2-40B4-BE49-F238E27FC236}">
                <a16:creationId xmlns:a16="http://schemas.microsoft.com/office/drawing/2014/main" id="{FCF80027-C4C4-4FAC-8656-046DDF8D9C84}"/>
              </a:ext>
            </a:extLst>
          </p:cNvPr>
          <p:cNvSpPr>
            <a:spLocks noGrp="1"/>
          </p:cNvSpPr>
          <p:nvPr>
            <p:ph type="body" sz="quarter" idx="33" hasCustomPrompt="1"/>
          </p:nvPr>
        </p:nvSpPr>
        <p:spPr>
          <a:xfrm>
            <a:off x="9712732" y="5143359"/>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Content Placeholder 3">
            <a:extLst>
              <a:ext uri="{FF2B5EF4-FFF2-40B4-BE49-F238E27FC236}">
                <a16:creationId xmlns:a16="http://schemas.microsoft.com/office/drawing/2014/main" id="{5AC34476-3C87-41CC-8284-D6A31C7F741D}"/>
              </a:ext>
            </a:extLst>
          </p:cNvPr>
          <p:cNvSpPr>
            <a:spLocks noGrp="1"/>
          </p:cNvSpPr>
          <p:nvPr>
            <p:ph sz="half" idx="34"/>
          </p:nvPr>
        </p:nvSpPr>
        <p:spPr>
          <a:xfrm>
            <a:off x="9712732" y="5453400"/>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Tree>
    <p:extLst>
      <p:ext uri="{BB962C8B-B14F-4D97-AF65-F5344CB8AC3E}">
        <p14:creationId xmlns:p14="http://schemas.microsoft.com/office/powerpoint/2010/main" val="3272907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8A03F2-9CC5-4C7D-98F8-9957C80923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1A53CF-A8C8-4BBA-B9A9-B09B86593D59}"/>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6" name="Title 1">
            <a:extLst>
              <a:ext uri="{FF2B5EF4-FFF2-40B4-BE49-F238E27FC236}">
                <a16:creationId xmlns:a16="http://schemas.microsoft.com/office/drawing/2014/main" id="{7BF50D38-5438-F344-9475-34794C400424}"/>
              </a:ext>
            </a:extLst>
          </p:cNvPr>
          <p:cNvSpPr>
            <a:spLocks noGrp="1"/>
          </p:cNvSpPr>
          <p:nvPr>
            <p:ph type="title"/>
          </p:nvPr>
        </p:nvSpPr>
        <p:spPr>
          <a:xfrm>
            <a:off x="838200" y="986042"/>
            <a:ext cx="10515600" cy="838854"/>
          </a:xfrm>
        </p:spPr>
        <p:txBody>
          <a:bodyPr anchor="t"/>
          <a:lstStyle/>
          <a:p>
            <a:r>
              <a:rPr lang="en-US" dirty="0"/>
              <a:t>Click to edit Master title style</a:t>
            </a:r>
          </a:p>
        </p:txBody>
      </p:sp>
      <p:cxnSp>
        <p:nvCxnSpPr>
          <p:cNvPr id="7" name="Straight Connector 6">
            <a:extLst>
              <a:ext uri="{FF2B5EF4-FFF2-40B4-BE49-F238E27FC236}">
                <a16:creationId xmlns:a16="http://schemas.microsoft.com/office/drawing/2014/main" id="{4A08DB35-EBE4-7D47-B3CA-C94ADD2F76D2}"/>
              </a:ext>
            </a:extLst>
          </p:cNvPr>
          <p:cNvCxnSpPr>
            <a:cxnSpLocks/>
          </p:cNvCxnSpPr>
          <p:nvPr userDrawn="1"/>
        </p:nvCxnSpPr>
        <p:spPr>
          <a:xfrm>
            <a:off x="838200" y="801837"/>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779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F5652-5F8D-4F3B-BE45-6F2FE0F564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DEF2A-FDC4-461B-A64A-242E9A04A071}"/>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125900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885E-1EAC-0742-A1B1-66A0CFB1E742}"/>
              </a:ext>
            </a:extLst>
          </p:cNvPr>
          <p:cNvSpPr>
            <a:spLocks noGrp="1"/>
          </p:cNvSpPr>
          <p:nvPr>
            <p:ph type="title"/>
          </p:nvPr>
        </p:nvSpPr>
        <p:spPr>
          <a:xfrm>
            <a:off x="838200" y="1846263"/>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12D7148-5C67-FA42-A3AF-702CC6FC828C}"/>
              </a:ext>
            </a:extLst>
          </p:cNvPr>
          <p:cNvSpPr>
            <a:spLocks noGrp="1"/>
          </p:cNvSpPr>
          <p:nvPr>
            <p:ph type="body" idx="1"/>
          </p:nvPr>
        </p:nvSpPr>
        <p:spPr>
          <a:xfrm>
            <a:off x="838200" y="4725988"/>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3775CCAE-5013-0F4B-B82C-36E31B59764C}"/>
              </a:ext>
            </a:extLst>
          </p:cNvPr>
          <p:cNvSpPr>
            <a:spLocks noGrp="1"/>
          </p:cNvSpPr>
          <p:nvPr>
            <p:ph type="dt" sz="half" idx="10"/>
          </p:nvPr>
        </p:nvSpPr>
        <p:spPr>
          <a:xfrm>
            <a:off x="83820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79BDFE01-5275-104F-88C7-2C56D1AD213D}" type="datetime1">
              <a:rPr lang="en-US" smtClean="0"/>
              <a:pPr/>
              <a:t>1/13/26</a:t>
            </a:fld>
            <a:endParaRPr lang="en-US" dirty="0"/>
          </a:p>
        </p:txBody>
      </p:sp>
      <p:sp>
        <p:nvSpPr>
          <p:cNvPr id="8" name="Slide Number Placeholder 5">
            <a:extLst>
              <a:ext uri="{FF2B5EF4-FFF2-40B4-BE49-F238E27FC236}">
                <a16:creationId xmlns:a16="http://schemas.microsoft.com/office/drawing/2014/main" id="{C413DA4E-EE2F-134E-9DD0-0EDE255E7643}"/>
              </a:ext>
            </a:extLst>
          </p:cNvPr>
          <p:cNvSpPr>
            <a:spLocks noGrp="1"/>
          </p:cNvSpPr>
          <p:nvPr>
            <p:ph type="sldNum" sz="quarter" idx="12"/>
          </p:nvPr>
        </p:nvSpPr>
        <p:spPr>
          <a:xfrm>
            <a:off x="722884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040E267C-3A97-C142-B538-BD39CF2B9BCE}" type="slidenum">
              <a:rPr lang="en-US" smtClean="0"/>
              <a:pPr/>
              <a:t>‹#›</a:t>
            </a:fld>
            <a:endParaRPr lang="en-US"/>
          </a:p>
        </p:txBody>
      </p:sp>
    </p:spTree>
    <p:extLst>
      <p:ext uri="{BB962C8B-B14F-4D97-AF65-F5344CB8AC3E}">
        <p14:creationId xmlns:p14="http://schemas.microsoft.com/office/powerpoint/2010/main" val="66372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CC43-A5E2-184C-A389-660ACE01E24D}"/>
              </a:ext>
            </a:extLst>
          </p:cNvPr>
          <p:cNvSpPr>
            <a:spLocks noGrp="1"/>
          </p:cNvSpPr>
          <p:nvPr>
            <p:ph type="title"/>
          </p:nvPr>
        </p:nvSpPr>
        <p:spPr>
          <a:xfrm>
            <a:off x="992840" y="1198562"/>
            <a:ext cx="10360959" cy="1186285"/>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A5FF7AE-7B6A-A146-9C71-CDF7BABD973D}"/>
              </a:ext>
            </a:extLst>
          </p:cNvPr>
          <p:cNvSpPr>
            <a:spLocks noGrp="1"/>
          </p:cNvSpPr>
          <p:nvPr>
            <p:ph sz="half" idx="1"/>
          </p:nvPr>
        </p:nvSpPr>
        <p:spPr>
          <a:xfrm>
            <a:off x="914400" y="2659062"/>
            <a:ext cx="5105400" cy="38941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BD7EDB0-3C68-CB40-8075-CFD519076A72}"/>
              </a:ext>
            </a:extLst>
          </p:cNvPr>
          <p:cNvSpPr>
            <a:spLocks noGrp="1"/>
          </p:cNvSpPr>
          <p:nvPr>
            <p:ph sz="half" idx="2"/>
          </p:nvPr>
        </p:nvSpPr>
        <p:spPr>
          <a:xfrm>
            <a:off x="6248400" y="2659062"/>
            <a:ext cx="5105400" cy="38941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1BF4D1B8-3DB5-464F-B6CE-29FF80E8ABA0}"/>
              </a:ext>
            </a:extLst>
          </p:cNvPr>
          <p:cNvSpPr>
            <a:spLocks noGrp="1"/>
          </p:cNvSpPr>
          <p:nvPr>
            <p:ph type="dt" sz="half" idx="10"/>
          </p:nvPr>
        </p:nvSpPr>
        <p:spPr>
          <a:xfrm>
            <a:off x="83820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79BDFE01-5275-104F-88C7-2C56D1AD213D}" type="datetime1">
              <a:rPr lang="en-US" smtClean="0"/>
              <a:pPr/>
              <a:t>1/13/26</a:t>
            </a:fld>
            <a:endParaRPr lang="en-US" dirty="0"/>
          </a:p>
        </p:txBody>
      </p:sp>
      <p:sp>
        <p:nvSpPr>
          <p:cNvPr id="9" name="Slide Number Placeholder 5">
            <a:extLst>
              <a:ext uri="{FF2B5EF4-FFF2-40B4-BE49-F238E27FC236}">
                <a16:creationId xmlns:a16="http://schemas.microsoft.com/office/drawing/2014/main" id="{56945A70-F2FA-0040-964D-9DAFDDE72FDB}"/>
              </a:ext>
            </a:extLst>
          </p:cNvPr>
          <p:cNvSpPr>
            <a:spLocks noGrp="1"/>
          </p:cNvSpPr>
          <p:nvPr>
            <p:ph type="sldNum" sz="quarter" idx="12"/>
          </p:nvPr>
        </p:nvSpPr>
        <p:spPr>
          <a:xfrm>
            <a:off x="722884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040E267C-3A97-C142-B538-BD39CF2B9BCE}" type="slidenum">
              <a:rPr lang="en-US" smtClean="0"/>
              <a:pPr/>
              <a:t>‹#›</a:t>
            </a:fld>
            <a:endParaRPr lang="en-US"/>
          </a:p>
        </p:txBody>
      </p:sp>
    </p:spTree>
    <p:extLst>
      <p:ext uri="{BB962C8B-B14F-4D97-AF65-F5344CB8AC3E}">
        <p14:creationId xmlns:p14="http://schemas.microsoft.com/office/powerpoint/2010/main" val="2133145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F106-56CD-0E45-98BF-E7279B5C0354}"/>
              </a:ext>
            </a:extLst>
          </p:cNvPr>
          <p:cNvSpPr>
            <a:spLocks noGrp="1"/>
          </p:cNvSpPr>
          <p:nvPr>
            <p:ph type="title"/>
          </p:nvPr>
        </p:nvSpPr>
        <p:spPr>
          <a:xfrm>
            <a:off x="839788" y="804863"/>
            <a:ext cx="10515600" cy="1270736"/>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12F6584-1114-F24B-A726-C2384AC213DA}"/>
              </a:ext>
            </a:extLst>
          </p:cNvPr>
          <p:cNvSpPr>
            <a:spLocks noGrp="1"/>
          </p:cNvSpPr>
          <p:nvPr>
            <p:ph type="body" idx="1"/>
          </p:nvPr>
        </p:nvSpPr>
        <p:spPr>
          <a:xfrm>
            <a:off x="839788" y="2120900"/>
            <a:ext cx="5157787" cy="789834"/>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D18238-BCDA-3944-B7CA-FECA38B29FEB}"/>
              </a:ext>
            </a:extLst>
          </p:cNvPr>
          <p:cNvSpPr>
            <a:spLocks noGrp="1"/>
          </p:cNvSpPr>
          <p:nvPr>
            <p:ph sz="half" idx="2"/>
          </p:nvPr>
        </p:nvSpPr>
        <p:spPr>
          <a:xfrm>
            <a:off x="839788" y="2944812"/>
            <a:ext cx="5157787" cy="35321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6E8CDEC-6D1E-8246-87F4-65AAA79D63F1}"/>
              </a:ext>
            </a:extLst>
          </p:cNvPr>
          <p:cNvSpPr>
            <a:spLocks noGrp="1"/>
          </p:cNvSpPr>
          <p:nvPr>
            <p:ph type="body" sz="quarter" idx="3"/>
          </p:nvPr>
        </p:nvSpPr>
        <p:spPr>
          <a:xfrm>
            <a:off x="6172200" y="2120900"/>
            <a:ext cx="5183188" cy="789834"/>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1435F-523C-E144-A126-97DCE4633E53}"/>
              </a:ext>
            </a:extLst>
          </p:cNvPr>
          <p:cNvSpPr>
            <a:spLocks noGrp="1"/>
          </p:cNvSpPr>
          <p:nvPr>
            <p:ph sz="quarter" idx="4"/>
          </p:nvPr>
        </p:nvSpPr>
        <p:spPr>
          <a:xfrm>
            <a:off x="6172200" y="2944812"/>
            <a:ext cx="5183188" cy="35321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6EF009F-81D5-464E-A2AF-3C2EAE3C699B}"/>
              </a:ext>
            </a:extLst>
          </p:cNvPr>
          <p:cNvSpPr>
            <a:spLocks noGrp="1"/>
          </p:cNvSpPr>
          <p:nvPr>
            <p:ph type="dt" sz="half" idx="10"/>
          </p:nvPr>
        </p:nvSpPr>
        <p:spPr>
          <a:xfrm>
            <a:off x="83820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79BDFE01-5275-104F-88C7-2C56D1AD213D}" type="datetime1">
              <a:rPr lang="en-US" smtClean="0"/>
              <a:pPr/>
              <a:t>1/13/26</a:t>
            </a:fld>
            <a:endParaRPr lang="en-US" dirty="0"/>
          </a:p>
        </p:txBody>
      </p:sp>
      <p:sp>
        <p:nvSpPr>
          <p:cNvPr id="11" name="Slide Number Placeholder 5">
            <a:extLst>
              <a:ext uri="{FF2B5EF4-FFF2-40B4-BE49-F238E27FC236}">
                <a16:creationId xmlns:a16="http://schemas.microsoft.com/office/drawing/2014/main" id="{6D625C2D-DDA7-404D-AE5E-094BD647B1B4}"/>
              </a:ext>
            </a:extLst>
          </p:cNvPr>
          <p:cNvSpPr>
            <a:spLocks noGrp="1"/>
          </p:cNvSpPr>
          <p:nvPr>
            <p:ph type="sldNum" sz="quarter" idx="12"/>
          </p:nvPr>
        </p:nvSpPr>
        <p:spPr>
          <a:xfrm>
            <a:off x="722884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040E267C-3A97-C142-B538-BD39CF2B9BCE}" type="slidenum">
              <a:rPr lang="en-US" smtClean="0"/>
              <a:pPr/>
              <a:t>‹#›</a:t>
            </a:fld>
            <a:endParaRPr lang="en-US"/>
          </a:p>
        </p:txBody>
      </p:sp>
    </p:spTree>
    <p:extLst>
      <p:ext uri="{BB962C8B-B14F-4D97-AF65-F5344CB8AC3E}">
        <p14:creationId xmlns:p14="http://schemas.microsoft.com/office/powerpoint/2010/main" val="268540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423EAB-AEF9-3D48-B798-E6C01B26B035}"/>
              </a:ext>
            </a:extLst>
          </p:cNvPr>
          <p:cNvSpPr>
            <a:spLocks noGrp="1"/>
          </p:cNvSpPr>
          <p:nvPr>
            <p:ph type="title"/>
          </p:nvPr>
        </p:nvSpPr>
        <p:spPr>
          <a:xfrm>
            <a:off x="839788" y="804863"/>
            <a:ext cx="10515600" cy="1270736"/>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7" name="Date Placeholder 3">
            <a:extLst>
              <a:ext uri="{FF2B5EF4-FFF2-40B4-BE49-F238E27FC236}">
                <a16:creationId xmlns:a16="http://schemas.microsoft.com/office/drawing/2014/main" id="{633283A7-81BA-6248-9099-2ECFC20A5FE7}"/>
              </a:ext>
            </a:extLst>
          </p:cNvPr>
          <p:cNvSpPr>
            <a:spLocks noGrp="1"/>
          </p:cNvSpPr>
          <p:nvPr>
            <p:ph type="dt" sz="half" idx="10"/>
          </p:nvPr>
        </p:nvSpPr>
        <p:spPr>
          <a:xfrm>
            <a:off x="83820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79BDFE01-5275-104F-88C7-2C56D1AD213D}" type="datetime1">
              <a:rPr lang="en-US" smtClean="0"/>
              <a:pPr/>
              <a:t>1/13/26</a:t>
            </a:fld>
            <a:endParaRPr lang="en-US" dirty="0"/>
          </a:p>
        </p:txBody>
      </p:sp>
      <p:sp>
        <p:nvSpPr>
          <p:cNvPr id="8" name="Slide Number Placeholder 5">
            <a:extLst>
              <a:ext uri="{FF2B5EF4-FFF2-40B4-BE49-F238E27FC236}">
                <a16:creationId xmlns:a16="http://schemas.microsoft.com/office/drawing/2014/main" id="{581A0316-17AB-8642-B935-982E5314B76A}"/>
              </a:ext>
            </a:extLst>
          </p:cNvPr>
          <p:cNvSpPr>
            <a:spLocks noGrp="1"/>
          </p:cNvSpPr>
          <p:nvPr>
            <p:ph type="sldNum" sz="quarter" idx="12"/>
          </p:nvPr>
        </p:nvSpPr>
        <p:spPr>
          <a:xfrm>
            <a:off x="722884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040E267C-3A97-C142-B538-BD39CF2B9BCE}" type="slidenum">
              <a:rPr lang="en-US" smtClean="0"/>
              <a:pPr/>
              <a:t>‹#›</a:t>
            </a:fld>
            <a:endParaRPr lang="en-US"/>
          </a:p>
        </p:txBody>
      </p:sp>
    </p:spTree>
    <p:extLst>
      <p:ext uri="{BB962C8B-B14F-4D97-AF65-F5344CB8AC3E}">
        <p14:creationId xmlns:p14="http://schemas.microsoft.com/office/powerpoint/2010/main" val="124873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8EDCC89-4BB6-8447-9A67-FD319755C207}"/>
              </a:ext>
            </a:extLst>
          </p:cNvPr>
          <p:cNvSpPr>
            <a:spLocks noGrp="1"/>
          </p:cNvSpPr>
          <p:nvPr>
            <p:ph type="dt" sz="half" idx="10"/>
          </p:nvPr>
        </p:nvSpPr>
        <p:spPr>
          <a:xfrm>
            <a:off x="83820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79BDFE01-5275-104F-88C7-2C56D1AD213D}" type="datetime1">
              <a:rPr lang="en-US" smtClean="0"/>
              <a:pPr/>
              <a:t>1/13/26</a:t>
            </a:fld>
            <a:endParaRPr lang="en-US" dirty="0"/>
          </a:p>
        </p:txBody>
      </p:sp>
      <p:sp>
        <p:nvSpPr>
          <p:cNvPr id="6" name="Slide Number Placeholder 5">
            <a:extLst>
              <a:ext uri="{FF2B5EF4-FFF2-40B4-BE49-F238E27FC236}">
                <a16:creationId xmlns:a16="http://schemas.microsoft.com/office/drawing/2014/main" id="{3B12EE32-5F24-EF49-A8E9-10FDC328F40E}"/>
              </a:ext>
            </a:extLst>
          </p:cNvPr>
          <p:cNvSpPr>
            <a:spLocks noGrp="1"/>
          </p:cNvSpPr>
          <p:nvPr>
            <p:ph type="sldNum" sz="quarter" idx="12"/>
          </p:nvPr>
        </p:nvSpPr>
        <p:spPr>
          <a:xfrm>
            <a:off x="722884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040E267C-3A97-C142-B538-BD39CF2B9BCE}" type="slidenum">
              <a:rPr lang="en-US" smtClean="0"/>
              <a:pPr/>
              <a:t>‹#›</a:t>
            </a:fld>
            <a:endParaRPr lang="en-US"/>
          </a:p>
        </p:txBody>
      </p:sp>
    </p:spTree>
    <p:extLst>
      <p:ext uri="{BB962C8B-B14F-4D97-AF65-F5344CB8AC3E}">
        <p14:creationId xmlns:p14="http://schemas.microsoft.com/office/powerpoint/2010/main" val="367097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C072-1D4B-1544-BBAE-86539E4DEE43}"/>
              </a:ext>
            </a:extLst>
          </p:cNvPr>
          <p:cNvSpPr>
            <a:spLocks noGrp="1"/>
          </p:cNvSpPr>
          <p:nvPr>
            <p:ph type="title"/>
          </p:nvPr>
        </p:nvSpPr>
        <p:spPr>
          <a:xfrm>
            <a:off x="839788" y="836612"/>
            <a:ext cx="3932237"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1D3C7EE-8DD4-5345-A984-38CD3F875946}"/>
              </a:ext>
            </a:extLst>
          </p:cNvPr>
          <p:cNvSpPr>
            <a:spLocks noGrp="1"/>
          </p:cNvSpPr>
          <p:nvPr>
            <p:ph idx="1"/>
          </p:nvPr>
        </p:nvSpPr>
        <p:spPr>
          <a:xfrm>
            <a:off x="5183188" y="1366837"/>
            <a:ext cx="6172200" cy="4873625"/>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2D7F9-4ECA-3A44-95A1-89917E17D9F1}"/>
              </a:ext>
            </a:extLst>
          </p:cNvPr>
          <p:cNvSpPr>
            <a:spLocks noGrp="1"/>
          </p:cNvSpPr>
          <p:nvPr>
            <p:ph type="body" sz="half" idx="2"/>
          </p:nvPr>
        </p:nvSpPr>
        <p:spPr>
          <a:xfrm>
            <a:off x="839788" y="2436812"/>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19F921D6-E1D8-8247-A3FC-F132776EE9B8}"/>
              </a:ext>
            </a:extLst>
          </p:cNvPr>
          <p:cNvSpPr>
            <a:spLocks noGrp="1"/>
          </p:cNvSpPr>
          <p:nvPr>
            <p:ph type="dt" sz="half" idx="10"/>
          </p:nvPr>
        </p:nvSpPr>
        <p:spPr>
          <a:xfrm>
            <a:off x="83820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79BDFE01-5275-104F-88C7-2C56D1AD213D}" type="datetime1">
              <a:rPr lang="en-US" smtClean="0"/>
              <a:pPr/>
              <a:t>1/13/26</a:t>
            </a:fld>
            <a:endParaRPr lang="en-US" dirty="0"/>
          </a:p>
        </p:txBody>
      </p:sp>
      <p:sp>
        <p:nvSpPr>
          <p:cNvPr id="9" name="Slide Number Placeholder 5">
            <a:extLst>
              <a:ext uri="{FF2B5EF4-FFF2-40B4-BE49-F238E27FC236}">
                <a16:creationId xmlns:a16="http://schemas.microsoft.com/office/drawing/2014/main" id="{DFB228A2-4266-364B-BEAA-0723A8793AFD}"/>
              </a:ext>
            </a:extLst>
          </p:cNvPr>
          <p:cNvSpPr>
            <a:spLocks noGrp="1"/>
          </p:cNvSpPr>
          <p:nvPr>
            <p:ph type="sldNum" sz="quarter" idx="12"/>
          </p:nvPr>
        </p:nvSpPr>
        <p:spPr>
          <a:xfrm>
            <a:off x="722884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040E267C-3A97-C142-B538-BD39CF2B9BCE}" type="slidenum">
              <a:rPr lang="en-US" smtClean="0"/>
              <a:pPr/>
              <a:t>‹#›</a:t>
            </a:fld>
            <a:endParaRPr lang="en-US"/>
          </a:p>
        </p:txBody>
      </p:sp>
    </p:spTree>
    <p:extLst>
      <p:ext uri="{BB962C8B-B14F-4D97-AF65-F5344CB8AC3E}">
        <p14:creationId xmlns:p14="http://schemas.microsoft.com/office/powerpoint/2010/main" val="220666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3770E-0E7F-FA49-8734-D6D2C67613E7}"/>
              </a:ext>
            </a:extLst>
          </p:cNvPr>
          <p:cNvSpPr>
            <a:spLocks noGrp="1"/>
          </p:cNvSpPr>
          <p:nvPr>
            <p:ph type="title"/>
          </p:nvPr>
        </p:nvSpPr>
        <p:spPr>
          <a:xfrm>
            <a:off x="839788" y="836612"/>
            <a:ext cx="3932237" cy="1600200"/>
          </a:xfrm>
          <a:prstGeom prst="rect">
            <a:avLst/>
          </a:prstGeo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607A2F13-C58E-B946-9B2F-8817725CC9D7}"/>
              </a:ext>
            </a:extLst>
          </p:cNvPr>
          <p:cNvSpPr>
            <a:spLocks noGrp="1"/>
          </p:cNvSpPr>
          <p:nvPr>
            <p:ph type="pic" idx="1"/>
          </p:nvPr>
        </p:nvSpPr>
        <p:spPr>
          <a:xfrm>
            <a:off x="5183188" y="1366837"/>
            <a:ext cx="6172200" cy="48736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C552674-E057-0044-BA53-F9FB3B3972B1}"/>
              </a:ext>
            </a:extLst>
          </p:cNvPr>
          <p:cNvSpPr>
            <a:spLocks noGrp="1"/>
          </p:cNvSpPr>
          <p:nvPr>
            <p:ph type="body" sz="half" idx="2"/>
          </p:nvPr>
        </p:nvSpPr>
        <p:spPr>
          <a:xfrm>
            <a:off x="839788" y="2436812"/>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0CD6DDF7-7A1D-234F-9643-36B5BB1CD6E7}"/>
              </a:ext>
            </a:extLst>
          </p:cNvPr>
          <p:cNvSpPr>
            <a:spLocks noGrp="1"/>
          </p:cNvSpPr>
          <p:nvPr>
            <p:ph type="dt" sz="half" idx="10"/>
          </p:nvPr>
        </p:nvSpPr>
        <p:spPr>
          <a:xfrm>
            <a:off x="83820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79BDFE01-5275-104F-88C7-2C56D1AD213D}" type="datetime1">
              <a:rPr lang="en-US" smtClean="0"/>
              <a:pPr/>
              <a:t>1/13/26</a:t>
            </a:fld>
            <a:endParaRPr lang="en-US" dirty="0"/>
          </a:p>
        </p:txBody>
      </p:sp>
      <p:sp>
        <p:nvSpPr>
          <p:cNvPr id="9" name="Slide Number Placeholder 5">
            <a:extLst>
              <a:ext uri="{FF2B5EF4-FFF2-40B4-BE49-F238E27FC236}">
                <a16:creationId xmlns:a16="http://schemas.microsoft.com/office/drawing/2014/main" id="{6E13EA2E-80B0-4E45-86DB-F981E12BEBAE}"/>
              </a:ext>
            </a:extLst>
          </p:cNvPr>
          <p:cNvSpPr>
            <a:spLocks noGrp="1"/>
          </p:cNvSpPr>
          <p:nvPr>
            <p:ph type="sldNum" sz="quarter" idx="12"/>
          </p:nvPr>
        </p:nvSpPr>
        <p:spPr>
          <a:xfrm>
            <a:off x="7228840" y="6555649"/>
            <a:ext cx="2743200" cy="216626"/>
          </a:xfrm>
          <a:prstGeom prst="rect">
            <a:avLst/>
          </a:prstGeom>
        </p:spPr>
        <p:txBody>
          <a:bodyPr/>
          <a:lstStyle>
            <a:lvl1pPr>
              <a:defRPr>
                <a:latin typeface="Arial" panose="020B0604020202020204" pitchFamily="34" charset="0"/>
                <a:cs typeface="Arial" panose="020B0604020202020204" pitchFamily="34" charset="0"/>
              </a:defRPr>
            </a:lvl1pPr>
          </a:lstStyle>
          <a:p>
            <a:fld id="{040E267C-3A97-C142-B538-BD39CF2B9BCE}" type="slidenum">
              <a:rPr lang="en-US" smtClean="0"/>
              <a:pPr/>
              <a:t>‹#›</a:t>
            </a:fld>
            <a:endParaRPr lang="en-US"/>
          </a:p>
        </p:txBody>
      </p:sp>
    </p:spTree>
    <p:extLst>
      <p:ext uri="{BB962C8B-B14F-4D97-AF65-F5344CB8AC3E}">
        <p14:creationId xmlns:p14="http://schemas.microsoft.com/office/powerpoint/2010/main" val="425678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3.emf"/><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ray banner with The Ohio State University logo.">
            <a:extLst>
              <a:ext uri="{FF2B5EF4-FFF2-40B4-BE49-F238E27FC236}">
                <a16:creationId xmlns:a16="http://schemas.microsoft.com/office/drawing/2014/main" id="{D4E055F1-7585-3344-8685-8324BE9D719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 y="5943600"/>
            <a:ext cx="12191992" cy="952499"/>
          </a:xfrm>
          <a:prstGeom prst="rect">
            <a:avLst/>
          </a:prstGeom>
        </p:spPr>
      </p:pic>
      <p:grpSp>
        <p:nvGrpSpPr>
          <p:cNvPr id="2" name="Group 1" descr="Gray banner with Block-O on scarlet background. Text reads The Office of Academic Affairs.">
            <a:extLst>
              <a:ext uri="{FF2B5EF4-FFF2-40B4-BE49-F238E27FC236}">
                <a16:creationId xmlns:a16="http://schemas.microsoft.com/office/drawing/2014/main" id="{1776D747-B6C3-9249-9251-8A6999066F41}"/>
              </a:ext>
            </a:extLst>
          </p:cNvPr>
          <p:cNvGrpSpPr/>
          <p:nvPr userDrawn="1"/>
        </p:nvGrpSpPr>
        <p:grpSpPr>
          <a:xfrm>
            <a:off x="-576928" y="0"/>
            <a:ext cx="12768924" cy="854329"/>
            <a:chOff x="-576928" y="0"/>
            <a:chExt cx="12768924" cy="854329"/>
          </a:xfrm>
        </p:grpSpPr>
        <p:sp>
          <p:nvSpPr>
            <p:cNvPr id="8" name="Rectangle 7">
              <a:extLst>
                <a:ext uri="{FF2B5EF4-FFF2-40B4-BE49-F238E27FC236}">
                  <a16:creationId xmlns:a16="http://schemas.microsoft.com/office/drawing/2014/main" id="{33A9DBA3-2AC9-F94B-9038-F890E66F5614}"/>
                </a:ext>
              </a:extLst>
            </p:cNvPr>
            <p:cNvSpPr/>
            <p:nvPr userDrawn="1"/>
          </p:nvSpPr>
          <p:spPr>
            <a:xfrm>
              <a:off x="0" y="0"/>
              <a:ext cx="12191996" cy="343726"/>
            </a:xfrm>
            <a:prstGeom prst="rect">
              <a:avLst/>
            </a:prstGeom>
            <a:solidFill>
              <a:srgbClr val="7073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descr="The Ohio State University &quot;Block O&quot; logo with text that says The Office of Academic Affairs.&#10;">
              <a:extLst>
                <a:ext uri="{FF2B5EF4-FFF2-40B4-BE49-F238E27FC236}">
                  <a16:creationId xmlns:a16="http://schemas.microsoft.com/office/drawing/2014/main" id="{BE80DC06-8F94-D448-8401-868FA2E2FC0F}"/>
                </a:ext>
              </a:extLst>
            </p:cNvPr>
            <p:cNvGrpSpPr/>
            <p:nvPr userDrawn="1"/>
          </p:nvGrpSpPr>
          <p:grpSpPr>
            <a:xfrm>
              <a:off x="-576928" y="0"/>
              <a:ext cx="5810250" cy="854329"/>
              <a:chOff x="-1183417" y="0"/>
              <a:chExt cx="5810250" cy="854329"/>
            </a:xfrm>
          </p:grpSpPr>
          <p:pic>
            <p:nvPicPr>
              <p:cNvPr id="10" name="Picture 9" descr="Description: rev_BlockO_red.eps">
                <a:extLst>
                  <a:ext uri="{FF2B5EF4-FFF2-40B4-BE49-F238E27FC236}">
                    <a16:creationId xmlns:a16="http://schemas.microsoft.com/office/drawing/2014/main" id="{372382A6-0972-E848-855E-CEDF2E902C99}"/>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08954" y="0"/>
                <a:ext cx="615354" cy="743232"/>
              </a:xfrm>
              <a:prstGeom prst="rect">
                <a:avLst/>
              </a:prstGeom>
              <a:noFill/>
              <a:ln>
                <a:noFill/>
              </a:ln>
            </p:spPr>
          </p:pic>
          <p:sp>
            <p:nvSpPr>
              <p:cNvPr id="11" name="Text Box 9">
                <a:extLst>
                  <a:ext uri="{FF2B5EF4-FFF2-40B4-BE49-F238E27FC236}">
                    <a16:creationId xmlns:a16="http://schemas.microsoft.com/office/drawing/2014/main" id="{55FA082E-966E-164E-AE49-9A56153228AC}"/>
                  </a:ext>
                </a:extLst>
              </p:cNvPr>
              <p:cNvSpPr txBox="1">
                <a:spLocks noChangeArrowheads="1"/>
              </p:cNvSpPr>
              <p:nvPr/>
            </p:nvSpPr>
            <p:spPr bwMode="auto">
              <a:xfrm>
                <a:off x="-1183417" y="507619"/>
                <a:ext cx="5810250" cy="34671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91440" rIns="91440" bIns="91440" anchor="t" anchorCtr="0" upright="1">
                <a:noAutofit/>
              </a:bodyPr>
              <a:lstStyle/>
              <a:p>
                <a:pPr marL="0" marR="0" algn="ctr">
                  <a:spcBef>
                    <a:spcPts val="0"/>
                  </a:spcBef>
                  <a:spcAft>
                    <a:spcPts val="0"/>
                  </a:spcAft>
                </a:pPr>
                <a:r>
                  <a:rPr lang="en-US" sz="1100" dirty="0">
                    <a:solidFill>
                      <a:srgbClr val="636D6E"/>
                    </a:solidFill>
                    <a:effectLst/>
                    <a:latin typeface="Arial" panose="020B0604020202020204" pitchFamily="34" charset="0"/>
                    <a:ea typeface="Cambria" panose="02040503050406030204" pitchFamily="18" charset="0"/>
                    <a:cs typeface="Times New Roman" panose="02020603050405020304" pitchFamily="18" charset="0"/>
                  </a:rPr>
                  <a:t>THE OFFICE OF </a:t>
                </a:r>
                <a:r>
                  <a:rPr lang="en-US" sz="1100" b="1" dirty="0">
                    <a:solidFill>
                      <a:srgbClr val="636D6E"/>
                    </a:solidFill>
                    <a:effectLst/>
                    <a:latin typeface="Arial" panose="020B0604020202020204" pitchFamily="34" charset="0"/>
                    <a:ea typeface="Cambria" panose="02040503050406030204" pitchFamily="18" charset="0"/>
                    <a:cs typeface="Times New Roman" panose="02020603050405020304" pitchFamily="18" charset="0"/>
                  </a:rPr>
                  <a:t>ACADEMIC AFFAIRS</a:t>
                </a:r>
                <a:endParaRPr lang="en-US" sz="1100" dirty="0">
                  <a:effectLst/>
                  <a:latin typeface="Arial" panose="020B060402020202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100" dirty="0">
                    <a:solidFill>
                      <a:srgbClr val="636D6E"/>
                    </a:solidFill>
                    <a:effectLst/>
                    <a:latin typeface="Arial" panose="020B0604020202020204" pitchFamily="34" charset="0"/>
                    <a:ea typeface="Cambria" panose="02040503050406030204" pitchFamily="18" charset="0"/>
                    <a:cs typeface="Times New Roman" panose="02020603050405020304" pitchFamily="18" charset="0"/>
                  </a:rPr>
                  <a:t> </a:t>
                </a:r>
                <a:endParaRPr lang="en-US" sz="1100" dirty="0">
                  <a:effectLst/>
                  <a:latin typeface="Arial" panose="020B0604020202020204" pitchFamily="34" charset="0"/>
                  <a:ea typeface="Cambria" panose="02040503050406030204" pitchFamily="18" charset="0"/>
                  <a:cs typeface="Times New Roman" panose="02020603050405020304" pitchFamily="18" charset="0"/>
                </a:endParaRPr>
              </a:p>
            </p:txBody>
          </p:sp>
        </p:grpSp>
      </p:grpSp>
    </p:spTree>
    <p:extLst>
      <p:ext uri="{BB962C8B-B14F-4D97-AF65-F5344CB8AC3E}">
        <p14:creationId xmlns:p14="http://schemas.microsoft.com/office/powerpoint/2010/main" val="3406998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EA513-5076-4D62-8F85-69A918D7EFA4}"/>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1855A3-A75E-4A34-A5A1-1B324FA10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The Ohio State University word logo with Block O">
            <a:extLst>
              <a:ext uri="{FF2B5EF4-FFF2-40B4-BE49-F238E27FC236}">
                <a16:creationId xmlns:a16="http://schemas.microsoft.com/office/drawing/2014/main" id="{F4663FBE-A0D1-4371-8BE2-6E00A4B835A4}"/>
              </a:ext>
            </a:extLst>
          </p:cNvPr>
          <p:cNvPicPr>
            <a:picLocks noChangeAspect="1"/>
          </p:cNvPicPr>
          <p:nvPr userDrawn="1"/>
        </p:nvPicPr>
        <p:blipFill>
          <a:blip r:embed="rId17"/>
          <a:stretch>
            <a:fillRect/>
          </a:stretch>
        </p:blipFill>
        <p:spPr>
          <a:xfrm>
            <a:off x="401676" y="6331563"/>
            <a:ext cx="2382828" cy="341656"/>
          </a:xfrm>
          <a:prstGeom prst="rect">
            <a:avLst/>
          </a:prstGeom>
        </p:spPr>
      </p:pic>
      <p:sp>
        <p:nvSpPr>
          <p:cNvPr id="6" name="Slide Number Placeholder 5">
            <a:extLst>
              <a:ext uri="{FF2B5EF4-FFF2-40B4-BE49-F238E27FC236}">
                <a16:creationId xmlns:a16="http://schemas.microsoft.com/office/drawing/2014/main" id="{A888F603-DAEE-420E-95E6-F502567586B3}"/>
              </a:ext>
            </a:extLst>
          </p:cNvPr>
          <p:cNvSpPr>
            <a:spLocks noGrp="1"/>
          </p:cNvSpPr>
          <p:nvPr>
            <p:ph type="sldNum" sz="quarter" idx="4"/>
          </p:nvPr>
        </p:nvSpPr>
        <p:spPr>
          <a:xfrm>
            <a:off x="11297749" y="5782287"/>
            <a:ext cx="497378" cy="365125"/>
          </a:xfrm>
          <a:prstGeom prst="rect">
            <a:avLst/>
          </a:prstGeom>
        </p:spPr>
        <p:txBody>
          <a:bodyPr vert="horz" lIns="91440" tIns="45720" rIns="91440" bIns="45720" rtlCol="0" anchor="ctr"/>
          <a:lstStyle>
            <a:lvl1pPr algn="r">
              <a:defRPr sz="800">
                <a:solidFill>
                  <a:schemeClr val="tx1"/>
                </a:solidFill>
              </a:defRPr>
            </a:lvl1pPr>
          </a:lstStyle>
          <a:p>
            <a:fld id="{DFA4CD3D-26C8-47FF-8D13-9B32BAAB4735}" type="slidenum">
              <a:rPr lang="en-US" smtClean="0"/>
              <a:pPr/>
              <a:t>‹#›</a:t>
            </a:fld>
            <a:endParaRPr lang="en-US" dirty="0"/>
          </a:p>
        </p:txBody>
      </p:sp>
      <p:sp>
        <p:nvSpPr>
          <p:cNvPr id="5" name="Footer Placeholder 4">
            <a:extLst>
              <a:ext uri="{FF2B5EF4-FFF2-40B4-BE49-F238E27FC236}">
                <a16:creationId xmlns:a16="http://schemas.microsoft.com/office/drawing/2014/main" id="{A5A501DD-FBD8-4A19-BD71-AB3CFFDE4DF5}"/>
              </a:ext>
            </a:extLst>
          </p:cNvPr>
          <p:cNvSpPr>
            <a:spLocks noGrp="1"/>
          </p:cNvSpPr>
          <p:nvPr>
            <p:ph type="ftr" sz="quarter" idx="3"/>
          </p:nvPr>
        </p:nvSpPr>
        <p:spPr>
          <a:xfrm>
            <a:off x="7675524" y="6296411"/>
            <a:ext cx="4114800" cy="365125"/>
          </a:xfrm>
          <a:prstGeom prst="rect">
            <a:avLst/>
          </a:prstGeom>
        </p:spPr>
        <p:txBody>
          <a:bodyPr vert="horz" lIns="91440" tIns="45720" rIns="91440" bIns="45720" rtlCol="0" anchor="ctr"/>
          <a:lstStyle>
            <a:lvl1pPr algn="r">
              <a:defRPr sz="800">
                <a:solidFill>
                  <a:schemeClr val="tx1"/>
                </a:solidFill>
              </a:defRPr>
            </a:lvl1pPr>
          </a:lstStyle>
          <a:p>
            <a:endParaRPr lang="en-US" dirty="0"/>
          </a:p>
        </p:txBody>
      </p:sp>
    </p:spTree>
    <p:extLst>
      <p:ext uri="{BB962C8B-B14F-4D97-AF65-F5344CB8AC3E}">
        <p14:creationId xmlns:p14="http://schemas.microsoft.com/office/powerpoint/2010/main" val="357503019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hdr="0" dt="0"/>
  <p:txStyles>
    <p:titleStyle>
      <a:lvl1pPr algn="l" defTabSz="914400" rtl="0" eaLnBrk="1" latinLnBrk="0" hangingPunct="1">
        <a:lnSpc>
          <a:spcPct val="90000"/>
        </a:lnSpc>
        <a:spcBef>
          <a:spcPct val="0"/>
        </a:spcBef>
        <a:buNone/>
        <a:defRPr sz="4400" kern="1200">
          <a:solidFill>
            <a:srgbClr val="BA0C2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faculty.osu.edu/faculty-support/equitable-policies/faculty-workload-guideline"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5E5634-36AE-4A0C-9D29-500D94C2DDD2}"/>
              </a:ext>
            </a:extLst>
          </p:cNvPr>
          <p:cNvSpPr>
            <a:spLocks noGrp="1"/>
          </p:cNvSpPr>
          <p:nvPr>
            <p:ph type="ctrTitle"/>
          </p:nvPr>
        </p:nvSpPr>
        <p:spPr/>
        <p:txBody>
          <a:bodyPr>
            <a:normAutofit/>
          </a:bodyPr>
          <a:lstStyle/>
          <a:p>
            <a:pPr algn="ctr"/>
            <a:r>
              <a:rPr lang="en-US" sz="6000" dirty="0"/>
              <a:t>Faculty Workload Guideline</a:t>
            </a:r>
          </a:p>
        </p:txBody>
      </p:sp>
      <p:sp>
        <p:nvSpPr>
          <p:cNvPr id="2" name="Title 2">
            <a:extLst>
              <a:ext uri="{FF2B5EF4-FFF2-40B4-BE49-F238E27FC236}">
                <a16:creationId xmlns:a16="http://schemas.microsoft.com/office/drawing/2014/main" id="{DFA293D4-875B-C16B-C69C-C93E392E262F}"/>
              </a:ext>
            </a:extLst>
          </p:cNvPr>
          <p:cNvSpPr txBox="1">
            <a:spLocks/>
          </p:cNvSpPr>
          <p:nvPr/>
        </p:nvSpPr>
        <p:spPr>
          <a:xfrm>
            <a:off x="1350439" y="5295730"/>
            <a:ext cx="9489723" cy="862148"/>
          </a:xfrm>
          <a:prstGeom prst="rect">
            <a:avLst/>
          </a:prstGeom>
          <a:solidFill>
            <a:srgbClr val="FFFFFF">
              <a:alpha val="69804"/>
            </a:srgbClr>
          </a:solidFill>
        </p:spPr>
        <p:txBody>
          <a:bodyPr vert="horz" lIns="365760" tIns="45720" rIns="91440" bIns="45720" rtlCol="0" anchor="ctr">
            <a:normAutofit/>
          </a:bodyPr>
          <a:lstStyle>
            <a:lvl1pPr algn="l" defTabSz="914400" rtl="0" eaLnBrk="1" latinLnBrk="0" hangingPunct="1">
              <a:lnSpc>
                <a:spcPct val="90000"/>
              </a:lnSpc>
              <a:spcBef>
                <a:spcPct val="0"/>
              </a:spcBef>
              <a:buNone/>
              <a:defRPr sz="5500" kern="1200">
                <a:solidFill>
                  <a:srgbClr val="BA0C2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BA0C2F"/>
                </a:solidFill>
                <a:effectLst/>
                <a:uLnTx/>
                <a:uFillTx/>
                <a:latin typeface="Buckeye Sans 2" pitchFamily="2" charset="77"/>
                <a:ea typeface="+mj-ea"/>
                <a:cs typeface="+mj-cs"/>
              </a:rPr>
              <a:t>January 2026</a:t>
            </a:r>
          </a:p>
        </p:txBody>
      </p:sp>
    </p:spTree>
    <p:extLst>
      <p:ext uri="{BB962C8B-B14F-4D97-AF65-F5344CB8AC3E}">
        <p14:creationId xmlns:p14="http://schemas.microsoft.com/office/powerpoint/2010/main" val="1854240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7D0B5-A21B-F7E9-6BA8-238B00B60D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55FC4-8CEB-3862-3BEA-FDE449357025}"/>
              </a:ext>
            </a:extLst>
          </p:cNvPr>
          <p:cNvSpPr>
            <a:spLocks noGrp="1"/>
          </p:cNvSpPr>
          <p:nvPr>
            <p:ph type="title"/>
          </p:nvPr>
        </p:nvSpPr>
        <p:spPr>
          <a:xfrm>
            <a:off x="838200" y="924791"/>
            <a:ext cx="10515600" cy="602673"/>
          </a:xfrm>
        </p:spPr>
        <p:txBody>
          <a:bodyPr>
            <a:normAutofit/>
          </a:bodyPr>
          <a:lstStyle/>
          <a:p>
            <a:pPr algn="ctr"/>
            <a:r>
              <a:rPr lang="en-US" sz="3600" b="1" dirty="0"/>
              <a:t>Proposed Implementation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11823EF-7C2D-CC7F-1CDB-20FB540AA87F}"/>
              </a:ext>
            </a:extLst>
          </p:cNvPr>
          <p:cNvSpPr>
            <a:spLocks noGrp="1"/>
          </p:cNvSpPr>
          <p:nvPr>
            <p:ph idx="1"/>
          </p:nvPr>
        </p:nvSpPr>
        <p:spPr>
          <a:xfrm>
            <a:off x="221494" y="1693719"/>
            <a:ext cx="11749013" cy="3283528"/>
          </a:xfrm>
        </p:spPr>
        <p:txBody>
          <a:bodyPr>
            <a:noAutofit/>
          </a:bodyPr>
          <a:lstStyle/>
          <a:p>
            <a:pPr>
              <a:spcBef>
                <a:spcPts val="1600"/>
              </a:spcBef>
            </a:pPr>
            <a:r>
              <a:rPr lang="en-US" sz="2600" dirty="0"/>
              <a:t>The new faculty workload guideline should be integrated in the OAA Policies and Procedures Handbook in its scheduled summer 2024 review (June-July). </a:t>
            </a:r>
          </a:p>
          <a:p>
            <a:pPr>
              <a:spcBef>
                <a:spcPts val="1600"/>
              </a:spcBef>
            </a:pPr>
            <a:r>
              <a:rPr lang="en-US" sz="2600" dirty="0"/>
              <a:t>A workshop, on how to develop an equity-based workload, will be offered to new chairs in early fall to help the redesign of their governance documents. </a:t>
            </a:r>
          </a:p>
          <a:p>
            <a:pPr>
              <a:spcBef>
                <a:spcPts val="1600"/>
              </a:spcBef>
            </a:pPr>
            <a:r>
              <a:rPr lang="en-US" sz="2600" dirty="0"/>
              <a:t>Academic units not due to review their POAs in the coming year will be given a two-year window for incorporating the new policy guidance into their POAs. Any unit will be offered a support workshop to help redesign their workload. </a:t>
            </a:r>
          </a:p>
        </p:txBody>
      </p:sp>
    </p:spTree>
    <p:extLst>
      <p:ext uri="{BB962C8B-B14F-4D97-AF65-F5344CB8AC3E}">
        <p14:creationId xmlns:p14="http://schemas.microsoft.com/office/powerpoint/2010/main" val="231300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C9BC-D46A-96AB-F45F-2174881E1958}"/>
              </a:ext>
            </a:extLst>
          </p:cNvPr>
          <p:cNvSpPr>
            <a:spLocks noGrp="1"/>
          </p:cNvSpPr>
          <p:nvPr>
            <p:ph type="title"/>
          </p:nvPr>
        </p:nvSpPr>
        <p:spPr>
          <a:xfrm>
            <a:off x="838200" y="847206"/>
            <a:ext cx="10515600" cy="786448"/>
          </a:xfrm>
        </p:spPr>
        <p:txBody>
          <a:bodyPr/>
          <a:lstStyle/>
          <a:p>
            <a:pPr algn="ctr"/>
            <a:r>
              <a:rPr lang="en-US" sz="4400" b="1" dirty="0">
                <a:effectLst/>
                <a:latin typeface="Arial" panose="020B0604020202020204" pitchFamily="34" charset="0"/>
                <a:ea typeface="Times New Roman" panose="02020603050405020304" pitchFamily="18" charset="0"/>
                <a:cs typeface="Arial" panose="020B0604020202020204" pitchFamily="34" charset="0"/>
              </a:rPr>
              <a:t>Committee Members</a:t>
            </a:r>
            <a:endParaRPr lang="en-US" dirty="0"/>
          </a:p>
        </p:txBody>
      </p:sp>
      <p:sp>
        <p:nvSpPr>
          <p:cNvPr id="3" name="Content Placeholder 2">
            <a:extLst>
              <a:ext uri="{FF2B5EF4-FFF2-40B4-BE49-F238E27FC236}">
                <a16:creationId xmlns:a16="http://schemas.microsoft.com/office/drawing/2014/main" id="{060E764F-ADB8-68EF-866C-AD35219585F5}"/>
              </a:ext>
            </a:extLst>
          </p:cNvPr>
          <p:cNvSpPr>
            <a:spLocks noGrp="1"/>
          </p:cNvSpPr>
          <p:nvPr>
            <p:ph idx="1"/>
          </p:nvPr>
        </p:nvSpPr>
        <p:spPr>
          <a:xfrm>
            <a:off x="471651" y="1659456"/>
            <a:ext cx="11248697" cy="3795771"/>
          </a:xfrm>
        </p:spPr>
        <p:txBody>
          <a:bodyPr>
            <a:noAutofit/>
          </a:bodyPr>
          <a:lstStyle/>
          <a:p>
            <a:pPr>
              <a:lnSpc>
                <a:spcPct val="110000"/>
              </a:lnSpc>
              <a:spcBef>
                <a:spcPts val="0"/>
              </a:spcBef>
              <a:buSzPts val="1000"/>
              <a:buFont typeface="Wingdings" panose="05000000000000000000" pitchFamily="2" charset="2"/>
              <a:buChar char="q"/>
              <a:tabLst>
                <a:tab pos="457200" algn="l"/>
              </a:tabLst>
            </a:pPr>
            <a:r>
              <a:rPr lang="en-US" sz="2600" dirty="0">
                <a:effectLst/>
                <a:latin typeface="Arial" panose="020B0604020202020204" pitchFamily="34" charset="0"/>
                <a:ea typeface="Calibri" panose="020F0502020204030204" pitchFamily="34" charset="0"/>
                <a:cs typeface="Arial" panose="020B0604020202020204" pitchFamily="34" charset="0"/>
              </a:rPr>
              <a:t>Patrick </a:t>
            </a:r>
            <a:r>
              <a:rPr lang="en-US" sz="2600" dirty="0" err="1">
                <a:effectLst/>
                <a:latin typeface="Arial" panose="020B0604020202020204" pitchFamily="34" charset="0"/>
                <a:ea typeface="Calibri" panose="020F0502020204030204" pitchFamily="34" charset="0"/>
                <a:cs typeface="Arial" panose="020B0604020202020204" pitchFamily="34" charset="0"/>
              </a:rPr>
              <a:t>Louchouarn</a:t>
            </a:r>
            <a:r>
              <a:rPr lang="en-US" sz="2600" dirty="0">
                <a:effectLst/>
                <a:latin typeface="Arial" panose="020B0604020202020204" pitchFamily="34" charset="0"/>
                <a:ea typeface="Calibri" panose="020F0502020204030204" pitchFamily="34" charset="0"/>
                <a:cs typeface="Arial" panose="020B0604020202020204" pitchFamily="34" charset="0"/>
              </a:rPr>
              <a:t> (Taskforce Chair), Sr. Vice Provost for Faculty, OAA</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10000"/>
              </a:lnSpc>
              <a:spcBef>
                <a:spcPts val="0"/>
              </a:spcBef>
              <a:spcAft>
                <a:spcPts val="0"/>
              </a:spcAft>
              <a:buSzPts val="1000"/>
              <a:buFont typeface="Wingdings" panose="05000000000000000000" pitchFamily="2" charset="2"/>
              <a:buChar char="q"/>
              <a:tabLst>
                <a:tab pos="457200" algn="l"/>
              </a:tabLst>
            </a:pPr>
            <a:r>
              <a:rPr lang="en-US" sz="2600" dirty="0">
                <a:effectLst/>
                <a:latin typeface="Arial" panose="020B0604020202020204" pitchFamily="34" charset="0"/>
                <a:ea typeface="Calibri" panose="020F0502020204030204" pitchFamily="34" charset="0"/>
                <a:cs typeface="Arial" panose="020B0604020202020204" pitchFamily="34" charset="0"/>
              </a:rPr>
              <a:t>Jan </a:t>
            </a:r>
            <a:r>
              <a:rPr lang="en-US" sz="2600" dirty="0" err="1">
                <a:effectLst/>
                <a:latin typeface="Arial" panose="020B0604020202020204" pitchFamily="34" charset="0"/>
                <a:ea typeface="Calibri" panose="020F0502020204030204" pitchFamily="34" charset="0"/>
                <a:cs typeface="Arial" panose="020B0604020202020204" pitchFamily="34" charset="0"/>
              </a:rPr>
              <a:t>Neiger</a:t>
            </a:r>
            <a:r>
              <a:rPr lang="en-US" sz="2600" dirty="0">
                <a:effectLst/>
                <a:latin typeface="Arial" panose="020B0604020202020204" pitchFamily="34" charset="0"/>
                <a:ea typeface="Calibri" panose="020F0502020204030204" pitchFamily="34" charset="0"/>
                <a:cs typeface="Arial" panose="020B0604020202020204" pitchFamily="34" charset="0"/>
              </a:rPr>
              <a:t>, Assistant Vice Provost for Academic Human Resources, OAA</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10000"/>
              </a:lnSpc>
              <a:spcBef>
                <a:spcPts val="0"/>
              </a:spcBef>
              <a:spcAft>
                <a:spcPts val="0"/>
              </a:spcAft>
              <a:buSzPts val="1000"/>
              <a:buFont typeface="Wingdings" panose="05000000000000000000" pitchFamily="2" charset="2"/>
              <a:buChar char="q"/>
              <a:tabLst>
                <a:tab pos="457200" algn="l"/>
              </a:tabLst>
            </a:pPr>
            <a:r>
              <a:rPr lang="en-US" sz="2600" dirty="0">
                <a:effectLst/>
                <a:latin typeface="Arial" panose="020B0604020202020204" pitchFamily="34" charset="0"/>
                <a:ea typeface="Calibri" panose="020F0502020204030204" pitchFamily="34" charset="0"/>
                <a:cs typeface="Arial" panose="020B0604020202020204" pitchFamily="34" charset="0"/>
              </a:rPr>
              <a:t>Stephanie </a:t>
            </a:r>
            <a:r>
              <a:rPr lang="en-US" sz="2600" dirty="0" err="1">
                <a:effectLst/>
                <a:latin typeface="Arial" panose="020B0604020202020204" pitchFamily="34" charset="0"/>
                <a:ea typeface="Calibri" panose="020F0502020204030204" pitchFamily="34" charset="0"/>
                <a:cs typeface="Arial" panose="020B0604020202020204" pitchFamily="34" charset="0"/>
              </a:rPr>
              <a:t>Seveau</a:t>
            </a:r>
            <a:r>
              <a:rPr lang="en-US" sz="2600" dirty="0">
                <a:effectLst/>
                <a:latin typeface="Arial" panose="020B0604020202020204" pitchFamily="34" charset="0"/>
                <a:ea typeface="Calibri" panose="020F0502020204030204" pitchFamily="34" charset="0"/>
                <a:cs typeface="Arial" panose="020B0604020202020204" pitchFamily="34" charset="0"/>
              </a:rPr>
              <a:t>, Professor, Medicine, Chair Senate FCBC</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10000"/>
              </a:lnSpc>
              <a:spcBef>
                <a:spcPts val="0"/>
              </a:spcBef>
              <a:spcAft>
                <a:spcPts val="0"/>
              </a:spcAft>
              <a:buSzPts val="1000"/>
              <a:buFont typeface="Wingdings" panose="05000000000000000000" pitchFamily="2" charset="2"/>
              <a:buChar char="q"/>
              <a:tabLst>
                <a:tab pos="457200" algn="l"/>
              </a:tabLst>
            </a:pPr>
            <a:r>
              <a:rPr lang="en-US" sz="2600" dirty="0">
                <a:effectLst/>
                <a:latin typeface="Arial" panose="020B0604020202020204" pitchFamily="34" charset="0"/>
                <a:ea typeface="Calibri" panose="020F0502020204030204" pitchFamily="34" charset="0"/>
                <a:cs typeface="Arial" panose="020B0604020202020204" pitchFamily="34" charset="0"/>
              </a:rPr>
              <a:t>Melvin Pascall, Professor, Food Science and Technology </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10000"/>
              </a:lnSpc>
              <a:spcBef>
                <a:spcPts val="0"/>
              </a:spcBef>
              <a:spcAft>
                <a:spcPts val="0"/>
              </a:spcAft>
              <a:buSzPts val="1000"/>
              <a:buFont typeface="Wingdings" panose="05000000000000000000" pitchFamily="2" charset="2"/>
              <a:buChar char="q"/>
              <a:tabLst>
                <a:tab pos="457200" algn="l"/>
              </a:tabLst>
            </a:pPr>
            <a:r>
              <a:rPr lang="en-US" sz="2600" dirty="0">
                <a:effectLst/>
                <a:latin typeface="Arial" panose="020B0604020202020204" pitchFamily="34" charset="0"/>
                <a:ea typeface="Calibri" panose="020F0502020204030204" pitchFamily="34" charset="0"/>
                <a:cs typeface="Arial" panose="020B0604020202020204" pitchFamily="34" charset="0"/>
              </a:rPr>
              <a:t>Mark </a:t>
            </a:r>
            <a:r>
              <a:rPr lang="en-US" sz="2600" dirty="0" err="1">
                <a:effectLst/>
                <a:latin typeface="Arial" panose="020B0604020202020204" pitchFamily="34" charset="0"/>
                <a:ea typeface="Calibri" panose="020F0502020204030204" pitchFamily="34" charset="0"/>
                <a:cs typeface="Arial" panose="020B0604020202020204" pitchFamily="34" charset="0"/>
              </a:rPr>
              <a:t>Ruegsegger</a:t>
            </a:r>
            <a:r>
              <a:rPr lang="en-US" sz="2600" dirty="0">
                <a:effectLst/>
                <a:latin typeface="Arial" panose="020B0604020202020204" pitchFamily="34" charset="0"/>
                <a:ea typeface="Calibri" panose="020F0502020204030204" pitchFamily="34" charset="0"/>
                <a:cs typeface="Arial" panose="020B0604020202020204" pitchFamily="34" charset="0"/>
              </a:rPr>
              <a:t>, Professor of Practice, Biomedical Engineering</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10000"/>
              </a:lnSpc>
              <a:spcBef>
                <a:spcPts val="0"/>
              </a:spcBef>
              <a:spcAft>
                <a:spcPts val="0"/>
              </a:spcAft>
              <a:buSzPts val="1000"/>
              <a:buFont typeface="Wingdings" panose="05000000000000000000" pitchFamily="2" charset="2"/>
              <a:buChar char="q"/>
              <a:tabLst>
                <a:tab pos="457200" algn="l"/>
              </a:tabLst>
            </a:pPr>
            <a:r>
              <a:rPr lang="en-US" sz="2600" dirty="0">
                <a:effectLst/>
                <a:latin typeface="Arial" panose="020B0604020202020204" pitchFamily="34" charset="0"/>
                <a:ea typeface="Calibri" panose="020F0502020204030204" pitchFamily="34" charset="0"/>
                <a:cs typeface="Arial" panose="020B0604020202020204" pitchFamily="34" charset="0"/>
              </a:rPr>
              <a:t>Cynthia Callahan, Associate Professor, English (Mansfield Campus)</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10000"/>
              </a:lnSpc>
              <a:spcBef>
                <a:spcPts val="0"/>
              </a:spcBef>
              <a:spcAft>
                <a:spcPts val="0"/>
              </a:spcAft>
              <a:buSzPts val="1000"/>
              <a:buFont typeface="Wingdings" panose="05000000000000000000" pitchFamily="2" charset="2"/>
              <a:buChar char="q"/>
              <a:tabLst>
                <a:tab pos="457200" algn="l"/>
              </a:tabLst>
            </a:pPr>
            <a:r>
              <a:rPr lang="en-US" sz="2600" dirty="0">
                <a:effectLst/>
                <a:latin typeface="Arial" panose="020B0604020202020204" pitchFamily="34" charset="0"/>
                <a:ea typeface="Calibri" panose="020F0502020204030204" pitchFamily="34" charset="0"/>
                <a:cs typeface="Arial" panose="020B0604020202020204" pitchFamily="34" charset="0"/>
              </a:rPr>
              <a:t>Amy Barnes, Clinical Associate Professor, Educational Studies</a:t>
            </a:r>
          </a:p>
          <a:p>
            <a:pPr marR="0" lvl="0">
              <a:lnSpc>
                <a:spcPct val="110000"/>
              </a:lnSpc>
              <a:spcBef>
                <a:spcPts val="0"/>
              </a:spcBef>
              <a:spcAft>
                <a:spcPts val="0"/>
              </a:spcAft>
              <a:buSzPts val="1000"/>
              <a:buFont typeface="Wingdings" panose="05000000000000000000" pitchFamily="2" charset="2"/>
              <a:buChar char="q"/>
              <a:tabLst>
                <a:tab pos="457200" algn="l"/>
              </a:tabLst>
            </a:pPr>
            <a:r>
              <a:rPr lang="en-US" sz="2600" kern="0" dirty="0">
                <a:effectLst/>
                <a:latin typeface="Arial" panose="020B0604020202020204" pitchFamily="34" charset="0"/>
                <a:ea typeface="Calibri" panose="020F0502020204030204" pitchFamily="34" charset="0"/>
                <a:cs typeface="Arial" panose="020B0604020202020204" pitchFamily="34" charset="0"/>
              </a:rPr>
              <a:t>Julie Byron, Clinical Professor, Veterinary Clinical Sciences</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83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1FFDE-332B-4FFA-D326-C857B6E96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422A3-A0E0-5219-CEAA-06B54D68E0C8}"/>
              </a:ext>
            </a:extLst>
          </p:cNvPr>
          <p:cNvSpPr>
            <a:spLocks noGrp="1"/>
          </p:cNvSpPr>
          <p:nvPr>
            <p:ph type="title"/>
          </p:nvPr>
        </p:nvSpPr>
        <p:spPr>
          <a:xfrm>
            <a:off x="838200" y="1061317"/>
            <a:ext cx="10515600" cy="673966"/>
          </a:xfrm>
        </p:spPr>
        <p:txBody>
          <a:bodyPr>
            <a:normAutofit/>
          </a:bodyPr>
          <a:lstStyle/>
          <a:p>
            <a:pPr marL="0" marR="0" algn="ctr" fontAlgn="base">
              <a:spcBef>
                <a:spcPts val="0"/>
              </a:spcBef>
              <a:spcAft>
                <a:spcPts val="0"/>
              </a:spcAft>
            </a:pPr>
            <a:r>
              <a:rPr lang="en-US" sz="4000" b="1" dirty="0">
                <a:effectLst/>
                <a:latin typeface="Arial" panose="020B0604020202020204" pitchFamily="34" charset="0"/>
                <a:ea typeface="Times New Roman" panose="02020603050405020304" pitchFamily="18" charset="0"/>
                <a:cs typeface="Arial" panose="020B0604020202020204" pitchFamily="34" charset="0"/>
              </a:rPr>
              <a:t>Committee Charge</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E617992F-7B1D-20D5-B328-C413E8CA1D04}"/>
              </a:ext>
            </a:extLst>
          </p:cNvPr>
          <p:cNvSpPr>
            <a:spLocks noGrp="1"/>
          </p:cNvSpPr>
          <p:nvPr>
            <p:ph idx="1"/>
          </p:nvPr>
        </p:nvSpPr>
        <p:spPr>
          <a:xfrm>
            <a:off x="266699" y="1735283"/>
            <a:ext cx="11807537" cy="4551217"/>
          </a:xfrm>
        </p:spPr>
        <p:txBody>
          <a:bodyPr>
            <a:normAutofit fontScale="92500" lnSpcReduction="10000"/>
          </a:bodyPr>
          <a:lstStyle/>
          <a:p>
            <a:r>
              <a:rPr lang="en-US" sz="3000" kern="0" dirty="0">
                <a:effectLst/>
                <a:latin typeface="Arial" panose="020B0604020202020204" pitchFamily="34" charset="0"/>
                <a:ea typeface="Times New Roman" panose="02020603050405020304" pitchFamily="18" charset="0"/>
                <a:cs typeface="Arial" panose="020B0604020202020204" pitchFamily="34" charset="0"/>
              </a:rPr>
              <a:t>Review and revise the OSU faculty workload guideline that was redesigned in 2023 by a sub-committee of the Tenure Track Faculty Compensation Committee</a:t>
            </a:r>
          </a:p>
          <a:p>
            <a:r>
              <a:rPr lang="en-US" sz="3000" kern="0" dirty="0">
                <a:effectLst/>
                <a:latin typeface="Arial" panose="020B0604020202020204" pitchFamily="34" charset="0"/>
                <a:ea typeface="Times New Roman" panose="02020603050405020304" pitchFamily="18" charset="0"/>
                <a:cs typeface="Arial" panose="020B0604020202020204" pitchFamily="34" charset="0"/>
              </a:rPr>
              <a:t>Consider the questions and comments provided by the Senate Leadership</a:t>
            </a:r>
          </a:p>
          <a:p>
            <a:pPr lvl="1"/>
            <a:r>
              <a:rPr lang="en-US" sz="2800" dirty="0">
                <a:latin typeface="Arial" panose="020B0604020202020204" pitchFamily="34" charset="0"/>
                <a:cs typeface="Arial" panose="020B0604020202020204" pitchFamily="34" charset="0"/>
              </a:rPr>
              <a:t>Guardrails to ensure that faculty are treated fairly, equitably and ethically across colleges </a:t>
            </a:r>
          </a:p>
          <a:p>
            <a:pPr lvl="1"/>
            <a:r>
              <a:rPr lang="en-US" sz="2800" dirty="0">
                <a:latin typeface="Arial" panose="020B0604020202020204" pitchFamily="34" charset="0"/>
                <a:cs typeface="Arial" panose="020B0604020202020204" pitchFamily="34" charset="0"/>
              </a:rPr>
              <a:t>Denominator for percent effort </a:t>
            </a:r>
          </a:p>
          <a:p>
            <a:pPr lvl="1"/>
            <a:r>
              <a:rPr lang="en-US" sz="2800" dirty="0">
                <a:latin typeface="Arial" panose="020B0604020202020204" pitchFamily="34" charset="0"/>
                <a:cs typeface="Arial" panose="020B0604020202020204" pitchFamily="34" charset="0"/>
              </a:rPr>
              <a:t>Confusion between what POA vs APT covers</a:t>
            </a:r>
          </a:p>
          <a:p>
            <a:pPr lvl="1"/>
            <a:r>
              <a:rPr lang="en-US" sz="2800" dirty="0">
                <a:latin typeface="Arial" panose="020B0604020202020204" pitchFamily="34" charset="0"/>
                <a:cs typeface="Arial" panose="020B0604020202020204" pitchFamily="34" charset="0"/>
              </a:rPr>
              <a:t>Workload of tenure-track faculty on regional campuses </a:t>
            </a:r>
          </a:p>
          <a:p>
            <a:pPr lvl="1"/>
            <a:r>
              <a:rPr lang="en-US" sz="2800" dirty="0"/>
              <a:t>Associated Faculty and Research Faculty workload</a:t>
            </a:r>
          </a:p>
          <a:p>
            <a:pPr lvl="1"/>
            <a:r>
              <a:rPr lang="en-US" sz="2800" dirty="0"/>
              <a:t>Encourage units to make faculty time commitments public</a:t>
            </a:r>
          </a:p>
          <a:p>
            <a:pPr lvl="1"/>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76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A180-100B-2BD3-7B6B-87783FDF3F18}"/>
              </a:ext>
            </a:extLst>
          </p:cNvPr>
          <p:cNvSpPr>
            <a:spLocks noGrp="1"/>
          </p:cNvSpPr>
          <p:nvPr>
            <p:ph type="title"/>
          </p:nvPr>
        </p:nvSpPr>
        <p:spPr/>
        <p:txBody>
          <a:bodyPr/>
          <a:lstStyle/>
          <a:p>
            <a:r>
              <a:rPr lang="en-US" dirty="0"/>
              <a:t>Timeline </a:t>
            </a:r>
          </a:p>
        </p:txBody>
      </p:sp>
      <p:sp>
        <p:nvSpPr>
          <p:cNvPr id="3" name="Content Placeholder 2">
            <a:extLst>
              <a:ext uri="{FF2B5EF4-FFF2-40B4-BE49-F238E27FC236}">
                <a16:creationId xmlns:a16="http://schemas.microsoft.com/office/drawing/2014/main" id="{033A9DC2-F5B2-5720-6276-B5E6FB1C20C0}"/>
              </a:ext>
            </a:extLst>
          </p:cNvPr>
          <p:cNvSpPr>
            <a:spLocks noGrp="1"/>
          </p:cNvSpPr>
          <p:nvPr>
            <p:ph idx="1"/>
          </p:nvPr>
        </p:nvSpPr>
        <p:spPr>
          <a:xfrm>
            <a:off x="782149" y="1824896"/>
            <a:ext cx="10803968" cy="4015454"/>
          </a:xfrm>
        </p:spPr>
        <p:txBody>
          <a:bodyPr>
            <a:normAutofit/>
          </a:bodyPr>
          <a:lstStyle/>
          <a:p>
            <a:r>
              <a:rPr lang="en-US" dirty="0"/>
              <a:t>1993: Review based on direction of ODHE</a:t>
            </a:r>
          </a:p>
          <a:p>
            <a:pPr lvl="1">
              <a:buFont typeface="Courier New" panose="02070309020205020404" pitchFamily="49" charset="0"/>
              <a:buChar char="o"/>
            </a:pPr>
            <a:r>
              <a:rPr lang="en-US" dirty="0"/>
              <a:t>Tenure track faculty – Standard for workload (&gt;70% of total faculty)</a:t>
            </a:r>
          </a:p>
          <a:p>
            <a:pPr lvl="1">
              <a:buFont typeface="Courier New" panose="02070309020205020404" pitchFamily="49" charset="0"/>
              <a:buChar char="o"/>
            </a:pPr>
            <a:r>
              <a:rPr lang="en-US" dirty="0"/>
              <a:t>Lecturers: standard for 100% teaching load (8 x 3 credit hours: 24 CH)</a:t>
            </a:r>
          </a:p>
          <a:p>
            <a:r>
              <a:rPr lang="en-US" dirty="0"/>
              <a:t>2023-2024: four phases of review</a:t>
            </a:r>
          </a:p>
          <a:p>
            <a:pPr lvl="1">
              <a:buFont typeface="Courier New" panose="02070309020205020404" pitchFamily="49" charset="0"/>
              <a:buChar char="o"/>
            </a:pPr>
            <a:r>
              <a:rPr lang="en-US" dirty="0"/>
              <a:t>First review (spring 2023) – Faculty compensation taskforce</a:t>
            </a:r>
          </a:p>
          <a:p>
            <a:pPr lvl="1">
              <a:buFont typeface="Courier New" panose="02070309020205020404" pitchFamily="49" charset="0"/>
              <a:buChar char="o"/>
            </a:pPr>
            <a:r>
              <a:rPr lang="en-US" dirty="0"/>
              <a:t>Second review (fall 2023) – Council of Deans (x3); Senate leadership (x3); departments, schools, colleges</a:t>
            </a:r>
          </a:p>
          <a:p>
            <a:pPr lvl="1">
              <a:buFont typeface="Courier New" panose="02070309020205020404" pitchFamily="49" charset="0"/>
              <a:buChar char="o"/>
            </a:pPr>
            <a:r>
              <a:rPr lang="en-US" dirty="0"/>
              <a:t>Third review (early spring 2024)– Provost Senate Taskforce</a:t>
            </a:r>
          </a:p>
          <a:p>
            <a:pPr lvl="1">
              <a:buFont typeface="Courier New" panose="02070309020205020404" pitchFamily="49" charset="0"/>
              <a:buChar char="o"/>
            </a:pPr>
            <a:r>
              <a:rPr lang="en-US" dirty="0"/>
              <a:t>Final review and approval (late spring-summer 2024) – Council of Deans/Provost Office</a:t>
            </a:r>
          </a:p>
        </p:txBody>
      </p:sp>
      <p:sp>
        <p:nvSpPr>
          <p:cNvPr id="4" name="Footer Placeholder 3">
            <a:extLst>
              <a:ext uri="{FF2B5EF4-FFF2-40B4-BE49-F238E27FC236}">
                <a16:creationId xmlns:a16="http://schemas.microsoft.com/office/drawing/2014/main" id="{CE08E41E-B5FD-3D00-E9C2-BF555F046E8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
        <p:nvSpPr>
          <p:cNvPr id="5" name="Slide Number Placeholder 4">
            <a:extLst>
              <a:ext uri="{FF2B5EF4-FFF2-40B4-BE49-F238E27FC236}">
                <a16:creationId xmlns:a16="http://schemas.microsoft.com/office/drawing/2014/main" id="{2448E0C6-D43A-4466-D074-AA53ADB54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800" b="0" i="0" u="none" strike="noStrike" kern="1200" cap="none" spc="0" normalizeH="0" baseline="0" noProof="0" smtClean="0">
                <a:ln>
                  <a:noFill/>
                </a:ln>
                <a:solidFill>
                  <a:srgbClr val="3F4443"/>
                </a:solidFill>
                <a:effectLst/>
                <a:uLnTx/>
                <a:uFillTx/>
                <a:latin typeface="Buckeye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Tree>
    <p:extLst>
      <p:ext uri="{BB962C8B-B14F-4D97-AF65-F5344CB8AC3E}">
        <p14:creationId xmlns:p14="http://schemas.microsoft.com/office/powerpoint/2010/main" val="237046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9A1-0000-40D2-E077-1D354943E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E495F-F357-F706-02B1-B0E923A3CC3B}"/>
              </a:ext>
            </a:extLst>
          </p:cNvPr>
          <p:cNvSpPr>
            <a:spLocks noGrp="1"/>
          </p:cNvSpPr>
          <p:nvPr>
            <p:ph type="title"/>
          </p:nvPr>
        </p:nvSpPr>
        <p:spPr>
          <a:xfrm>
            <a:off x="838200" y="180157"/>
            <a:ext cx="10515600" cy="838854"/>
          </a:xfrm>
        </p:spPr>
        <p:txBody>
          <a:bodyPr/>
          <a:lstStyle/>
          <a:p>
            <a:r>
              <a:rPr lang="en-US" dirty="0"/>
              <a:t>Broader faculty groups (1/3 – 1/3 – 1/3)</a:t>
            </a:r>
          </a:p>
        </p:txBody>
      </p:sp>
      <p:sp>
        <p:nvSpPr>
          <p:cNvPr id="4" name="Footer Placeholder 3">
            <a:extLst>
              <a:ext uri="{FF2B5EF4-FFF2-40B4-BE49-F238E27FC236}">
                <a16:creationId xmlns:a16="http://schemas.microsoft.com/office/drawing/2014/main" id="{C7EA39C1-343E-016C-3901-E3E5DFF1DA24}"/>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
        <p:nvSpPr>
          <p:cNvPr id="5" name="Slide Number Placeholder 4">
            <a:extLst>
              <a:ext uri="{FF2B5EF4-FFF2-40B4-BE49-F238E27FC236}">
                <a16:creationId xmlns:a16="http://schemas.microsoft.com/office/drawing/2014/main" id="{7AAD7D03-9D98-149A-8A4D-891C1043D7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800" b="0" i="0" u="none" strike="noStrike" kern="1200" cap="none" spc="0" normalizeH="0" baseline="0" noProof="0" smtClean="0">
                <a:ln>
                  <a:noFill/>
                </a:ln>
                <a:solidFill>
                  <a:srgbClr val="3F4443"/>
                </a:solidFill>
                <a:effectLst/>
                <a:uLnTx/>
                <a:uFillTx/>
                <a:latin typeface="Buckeye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pic>
        <p:nvPicPr>
          <p:cNvPr id="9" name="Picture 8" descr="A red and white table with text&#10;&#10;AI-generated content may be incorrect.">
            <a:extLst>
              <a:ext uri="{FF2B5EF4-FFF2-40B4-BE49-F238E27FC236}">
                <a16:creationId xmlns:a16="http://schemas.microsoft.com/office/drawing/2014/main" id="{844BD5DB-164A-E307-2E6D-D22604348F59}"/>
              </a:ext>
            </a:extLst>
          </p:cNvPr>
          <p:cNvPicPr>
            <a:picLocks noChangeAspect="1"/>
          </p:cNvPicPr>
          <p:nvPr/>
        </p:nvPicPr>
        <p:blipFill>
          <a:blip r:embed="rId2"/>
          <a:stretch>
            <a:fillRect/>
          </a:stretch>
        </p:blipFill>
        <p:spPr>
          <a:xfrm>
            <a:off x="1377158" y="917787"/>
            <a:ext cx="9437685" cy="5305764"/>
          </a:xfrm>
          <a:prstGeom prst="rect">
            <a:avLst/>
          </a:prstGeom>
        </p:spPr>
      </p:pic>
    </p:spTree>
    <p:extLst>
      <p:ext uri="{BB962C8B-B14F-4D97-AF65-F5344CB8AC3E}">
        <p14:creationId xmlns:p14="http://schemas.microsoft.com/office/powerpoint/2010/main" val="12916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5635C-44D0-D4E0-020C-07B2220CD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F9595-6618-2620-9DB1-880516D9837D}"/>
              </a:ext>
            </a:extLst>
          </p:cNvPr>
          <p:cNvSpPr>
            <a:spLocks noGrp="1"/>
          </p:cNvSpPr>
          <p:nvPr>
            <p:ph type="title"/>
          </p:nvPr>
        </p:nvSpPr>
        <p:spPr>
          <a:xfrm>
            <a:off x="782149" y="178796"/>
            <a:ext cx="10515600" cy="838854"/>
          </a:xfrm>
        </p:spPr>
        <p:txBody>
          <a:bodyPr/>
          <a:lstStyle/>
          <a:p>
            <a:r>
              <a:rPr lang="en-US" dirty="0"/>
              <a:t>SB1 </a:t>
            </a:r>
          </a:p>
        </p:txBody>
      </p:sp>
      <p:sp>
        <p:nvSpPr>
          <p:cNvPr id="3" name="Content Placeholder 2">
            <a:extLst>
              <a:ext uri="{FF2B5EF4-FFF2-40B4-BE49-F238E27FC236}">
                <a16:creationId xmlns:a16="http://schemas.microsoft.com/office/drawing/2014/main" id="{53D928D0-49D9-2389-50D1-B80577DF71CE}"/>
              </a:ext>
            </a:extLst>
          </p:cNvPr>
          <p:cNvSpPr>
            <a:spLocks noGrp="1"/>
          </p:cNvSpPr>
          <p:nvPr>
            <p:ph idx="1"/>
          </p:nvPr>
        </p:nvSpPr>
        <p:spPr>
          <a:xfrm>
            <a:off x="396873" y="1071205"/>
            <a:ext cx="11503206" cy="5407768"/>
          </a:xfrm>
        </p:spPr>
        <p:txBody>
          <a:bodyPr>
            <a:normAutofit lnSpcReduction="10000"/>
          </a:bodyPr>
          <a:lstStyle/>
          <a:p>
            <a:r>
              <a:rPr lang="en-US" dirty="0"/>
              <a:t>Summer 2025: Elements required based on direction of SB1</a:t>
            </a:r>
          </a:p>
          <a:p>
            <a:pPr marL="692150" lvl="1" indent="-461963">
              <a:buFont typeface="Courier New" panose="02070309020205020404" pitchFamily="49" charset="0"/>
              <a:buChar char="o"/>
            </a:pPr>
            <a:r>
              <a:rPr lang="en-US" sz="2600" dirty="0"/>
              <a:t>Incorporate commercialization into the definitions of faculty duties (include criteria and evidence as part of the tenure review criteria). </a:t>
            </a:r>
          </a:p>
          <a:p>
            <a:pPr marL="692150" lvl="1" indent="-461963">
              <a:buNone/>
            </a:pPr>
            <a:endParaRPr lang="en-US" sz="1000" dirty="0"/>
          </a:p>
          <a:p>
            <a:pPr marL="692150" lvl="1" indent="-461963">
              <a:buFont typeface="Courier New" panose="02070309020205020404" pitchFamily="49" charset="0"/>
              <a:buChar char="o"/>
            </a:pPr>
            <a:r>
              <a:rPr lang="en-US" sz="2600" dirty="0"/>
              <a:t>Better identify an accountability measure for defining equivalencies for work effort with respect to SCHs. Develop guidance language for POA guidelines to help units create equivalencies that are locally relevant. The process of approval will run through the governance review process centered in OAA.   </a:t>
            </a:r>
          </a:p>
          <a:p>
            <a:pPr marL="230187" lvl="1" indent="0">
              <a:buNone/>
            </a:pPr>
            <a:endParaRPr lang="en-US" sz="1000" dirty="0"/>
          </a:p>
          <a:p>
            <a:pPr marL="692150" lvl="1" indent="-461963">
              <a:buFont typeface="Courier New" panose="02070309020205020404" pitchFamily="49" charset="0"/>
              <a:buChar char="o"/>
            </a:pPr>
            <a:r>
              <a:rPr lang="en-US" sz="2600" dirty="0"/>
              <a:t>Better define the administrative action process in annual evaluations (04 process).</a:t>
            </a:r>
          </a:p>
          <a:p>
            <a:pPr marL="230187" lvl="1" indent="0">
              <a:buNone/>
            </a:pPr>
            <a:endParaRPr lang="en-US" sz="100" dirty="0"/>
          </a:p>
          <a:p>
            <a:pPr marL="692150" lvl="1" indent="-461963">
              <a:buFont typeface="Courier New" panose="02070309020205020404" pitchFamily="49" charset="0"/>
              <a:buChar char="o"/>
            </a:pPr>
            <a:r>
              <a:rPr lang="en-US" sz="2600" dirty="0"/>
              <a:t>Incorporate an affirmation statement in the Workload Guideline</a:t>
            </a:r>
          </a:p>
          <a:p>
            <a:pPr marL="293688" lvl="1" indent="-280988"/>
            <a:endParaRPr lang="en-US" sz="1000" dirty="0"/>
          </a:p>
          <a:p>
            <a:pPr marL="293688" lvl="1" indent="-280988"/>
            <a:r>
              <a:rPr lang="en-US" sz="2800" dirty="0"/>
              <a:t>Fall 2025: Elements required based on guidance of ODHE</a:t>
            </a:r>
          </a:p>
          <a:p>
            <a:pPr marL="692150" lvl="1" indent="-461963">
              <a:buFont typeface="Courier New" panose="02070309020205020404" pitchFamily="49" charset="0"/>
              <a:buChar char="o"/>
            </a:pPr>
            <a:endParaRPr lang="en-US" sz="2600" dirty="0"/>
          </a:p>
        </p:txBody>
      </p:sp>
      <p:sp>
        <p:nvSpPr>
          <p:cNvPr id="4" name="Footer Placeholder 3">
            <a:extLst>
              <a:ext uri="{FF2B5EF4-FFF2-40B4-BE49-F238E27FC236}">
                <a16:creationId xmlns:a16="http://schemas.microsoft.com/office/drawing/2014/main" id="{26487B6A-B2E6-CC2F-B36F-0757973344B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
        <p:nvSpPr>
          <p:cNvPr id="5" name="Slide Number Placeholder 4">
            <a:extLst>
              <a:ext uri="{FF2B5EF4-FFF2-40B4-BE49-F238E27FC236}">
                <a16:creationId xmlns:a16="http://schemas.microsoft.com/office/drawing/2014/main" id="{53AD3ECE-C5B3-C26D-FEE8-6D76CEFC96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800" b="0" i="0" u="none" strike="noStrike" kern="1200" cap="none" spc="0" normalizeH="0" baseline="0" noProof="0" smtClean="0">
                <a:ln>
                  <a:noFill/>
                </a:ln>
                <a:solidFill>
                  <a:srgbClr val="3F4443"/>
                </a:solidFill>
                <a:effectLst/>
                <a:uLnTx/>
                <a:uFillTx/>
                <a:latin typeface="Buckeye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Tree>
    <p:extLst>
      <p:ext uri="{BB962C8B-B14F-4D97-AF65-F5344CB8AC3E}">
        <p14:creationId xmlns:p14="http://schemas.microsoft.com/office/powerpoint/2010/main" val="229602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9A1F3-AF70-F1AE-F823-87A45D94B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CF4D6-BF8F-A9E1-D163-DB094DA7923F}"/>
              </a:ext>
            </a:extLst>
          </p:cNvPr>
          <p:cNvSpPr>
            <a:spLocks noGrp="1"/>
          </p:cNvSpPr>
          <p:nvPr>
            <p:ph type="title"/>
          </p:nvPr>
        </p:nvSpPr>
        <p:spPr>
          <a:xfrm>
            <a:off x="782149" y="178796"/>
            <a:ext cx="1877924" cy="838854"/>
          </a:xfrm>
        </p:spPr>
        <p:txBody>
          <a:bodyPr/>
          <a:lstStyle/>
          <a:p>
            <a:r>
              <a:rPr lang="en-US" dirty="0"/>
              <a:t>ODHE </a:t>
            </a:r>
          </a:p>
        </p:txBody>
      </p:sp>
      <p:sp>
        <p:nvSpPr>
          <p:cNvPr id="4" name="Footer Placeholder 3">
            <a:extLst>
              <a:ext uri="{FF2B5EF4-FFF2-40B4-BE49-F238E27FC236}">
                <a16:creationId xmlns:a16="http://schemas.microsoft.com/office/drawing/2014/main" id="{42D14196-9AB4-4189-2FE9-D013A390742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
        <p:nvSpPr>
          <p:cNvPr id="5" name="Slide Number Placeholder 4">
            <a:extLst>
              <a:ext uri="{FF2B5EF4-FFF2-40B4-BE49-F238E27FC236}">
                <a16:creationId xmlns:a16="http://schemas.microsoft.com/office/drawing/2014/main" id="{CE112CFA-6B75-7110-59CF-4AE372ABA6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800" b="0" i="0" u="none" strike="noStrike" kern="1200" cap="none" spc="0" normalizeH="0" baseline="0" noProof="0" smtClean="0">
                <a:ln>
                  <a:noFill/>
                </a:ln>
                <a:solidFill>
                  <a:srgbClr val="3F4443"/>
                </a:solidFill>
                <a:effectLst/>
                <a:uLnTx/>
                <a:uFillTx/>
                <a:latin typeface="Buckeye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pic>
        <p:nvPicPr>
          <p:cNvPr id="7" name="Picture 6" descr="A document with text on it&#10;&#10;AI-generated content may be incorrect.">
            <a:extLst>
              <a:ext uri="{FF2B5EF4-FFF2-40B4-BE49-F238E27FC236}">
                <a16:creationId xmlns:a16="http://schemas.microsoft.com/office/drawing/2014/main" id="{66E165DC-2734-1257-583C-73AB01B29BEF}"/>
              </a:ext>
            </a:extLst>
          </p:cNvPr>
          <p:cNvPicPr>
            <a:picLocks noChangeAspect="1"/>
          </p:cNvPicPr>
          <p:nvPr/>
        </p:nvPicPr>
        <p:blipFill>
          <a:blip r:embed="rId2"/>
          <a:stretch>
            <a:fillRect/>
          </a:stretch>
        </p:blipFill>
        <p:spPr>
          <a:xfrm>
            <a:off x="2936075" y="92292"/>
            <a:ext cx="7251114" cy="6673416"/>
          </a:xfrm>
          <a:prstGeom prst="rect">
            <a:avLst/>
          </a:prstGeom>
        </p:spPr>
      </p:pic>
    </p:spTree>
    <p:extLst>
      <p:ext uri="{BB962C8B-B14F-4D97-AF65-F5344CB8AC3E}">
        <p14:creationId xmlns:p14="http://schemas.microsoft.com/office/powerpoint/2010/main" val="330763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A8F2A-C033-3E61-CC42-5DD877913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899D9-1619-4374-C953-1CB71A34DB68}"/>
              </a:ext>
            </a:extLst>
          </p:cNvPr>
          <p:cNvSpPr>
            <a:spLocks noGrp="1"/>
          </p:cNvSpPr>
          <p:nvPr>
            <p:ph type="title"/>
          </p:nvPr>
        </p:nvSpPr>
        <p:spPr/>
        <p:txBody>
          <a:bodyPr/>
          <a:lstStyle/>
          <a:p>
            <a:r>
              <a:rPr lang="en-US" dirty="0"/>
              <a:t>Timeline </a:t>
            </a:r>
          </a:p>
        </p:txBody>
      </p:sp>
      <p:sp>
        <p:nvSpPr>
          <p:cNvPr id="3" name="Content Placeholder 2">
            <a:extLst>
              <a:ext uri="{FF2B5EF4-FFF2-40B4-BE49-F238E27FC236}">
                <a16:creationId xmlns:a16="http://schemas.microsoft.com/office/drawing/2014/main" id="{DD85FAE9-E036-67FE-79CE-4A9CBE201AA5}"/>
              </a:ext>
            </a:extLst>
          </p:cNvPr>
          <p:cNvSpPr>
            <a:spLocks noGrp="1"/>
          </p:cNvSpPr>
          <p:nvPr>
            <p:ph idx="1"/>
          </p:nvPr>
        </p:nvSpPr>
        <p:spPr>
          <a:xfrm>
            <a:off x="782149" y="1824896"/>
            <a:ext cx="10803968" cy="4015454"/>
          </a:xfrm>
        </p:spPr>
        <p:txBody>
          <a:bodyPr>
            <a:normAutofit lnSpcReduction="10000"/>
          </a:bodyPr>
          <a:lstStyle/>
          <a:p>
            <a:r>
              <a:rPr lang="en-US" dirty="0"/>
              <a:t>Spring 2025: Workstream in preparation to comply with SB1</a:t>
            </a:r>
          </a:p>
          <a:p>
            <a:pPr lvl="1">
              <a:buFont typeface="Courier New" panose="02070309020205020404" pitchFamily="49" charset="0"/>
              <a:buChar char="o"/>
            </a:pPr>
            <a:r>
              <a:rPr lang="en-US" dirty="0"/>
              <a:t>Taskforce – all senate members of prior review taskforce (6)</a:t>
            </a:r>
          </a:p>
          <a:p>
            <a:pPr lvl="1">
              <a:buFont typeface="Courier New" panose="02070309020205020404" pitchFamily="49" charset="0"/>
              <a:buChar char="o"/>
            </a:pPr>
            <a:r>
              <a:rPr lang="en-US" dirty="0"/>
              <a:t>Additional members: members of SB1 steering committee (4); associate deans representing ASC, COM, Engineering</a:t>
            </a:r>
          </a:p>
          <a:p>
            <a:r>
              <a:rPr lang="en-US" dirty="0"/>
              <a:t>Fall 2025:</a:t>
            </a:r>
          </a:p>
          <a:p>
            <a:pPr lvl="1">
              <a:buFont typeface="Courier New" panose="02070309020205020404" pitchFamily="49" charset="0"/>
              <a:buChar char="o"/>
            </a:pPr>
            <a:r>
              <a:rPr lang="en-US" dirty="0"/>
              <a:t>October-November – Alignment of 2024 guideline to the new ODHE guidance </a:t>
            </a:r>
          </a:p>
          <a:p>
            <a:pPr lvl="1">
              <a:buFont typeface="Courier New" panose="02070309020205020404" pitchFamily="49" charset="0"/>
              <a:buChar char="o"/>
            </a:pPr>
            <a:r>
              <a:rPr lang="en-US" dirty="0"/>
              <a:t>December – Final review and approval (unanimous approval from workgroup).</a:t>
            </a:r>
          </a:p>
          <a:p>
            <a:pPr lvl="1">
              <a:buFont typeface="Courier New" panose="02070309020205020404" pitchFamily="49" charset="0"/>
              <a:buChar char="o"/>
            </a:pPr>
            <a:r>
              <a:rPr lang="en-US" dirty="0"/>
              <a:t>December 19: publication of interim policy and Workload Standards </a:t>
            </a:r>
            <a:r>
              <a:rPr lang="en-US"/>
              <a:t>and Guidelines.</a:t>
            </a:r>
            <a:endParaRPr lang="en-US" dirty="0"/>
          </a:p>
        </p:txBody>
      </p:sp>
      <p:sp>
        <p:nvSpPr>
          <p:cNvPr id="4" name="Footer Placeholder 3">
            <a:extLst>
              <a:ext uri="{FF2B5EF4-FFF2-40B4-BE49-F238E27FC236}">
                <a16:creationId xmlns:a16="http://schemas.microsoft.com/office/drawing/2014/main" id="{0BB7F698-D937-0F65-3C05-4C87415AAB7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
        <p:nvSpPr>
          <p:cNvPr id="5" name="Slide Number Placeholder 4">
            <a:extLst>
              <a:ext uri="{FF2B5EF4-FFF2-40B4-BE49-F238E27FC236}">
                <a16:creationId xmlns:a16="http://schemas.microsoft.com/office/drawing/2014/main" id="{59DAB43E-5678-011F-7F0F-FA8B7B187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800" b="0" i="0" u="none" strike="noStrike" kern="1200" cap="none" spc="0" normalizeH="0" baseline="0" noProof="0" smtClean="0">
                <a:ln>
                  <a:noFill/>
                </a:ln>
                <a:solidFill>
                  <a:srgbClr val="3F4443"/>
                </a:solidFill>
                <a:effectLst/>
                <a:uLnTx/>
                <a:uFillTx/>
                <a:latin typeface="Buckeye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Tree>
    <p:extLst>
      <p:ext uri="{BB962C8B-B14F-4D97-AF65-F5344CB8AC3E}">
        <p14:creationId xmlns:p14="http://schemas.microsoft.com/office/powerpoint/2010/main" val="181419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A180-100B-2BD3-7B6B-87783FDF3F18}"/>
              </a:ext>
            </a:extLst>
          </p:cNvPr>
          <p:cNvSpPr>
            <a:spLocks noGrp="1"/>
          </p:cNvSpPr>
          <p:nvPr>
            <p:ph type="title"/>
          </p:nvPr>
        </p:nvSpPr>
        <p:spPr/>
        <p:txBody>
          <a:bodyPr/>
          <a:lstStyle/>
          <a:p>
            <a:r>
              <a:rPr lang="en-US" dirty="0"/>
              <a:t>Workload guideline </a:t>
            </a:r>
          </a:p>
        </p:txBody>
      </p:sp>
      <p:sp>
        <p:nvSpPr>
          <p:cNvPr id="3" name="Content Placeholder 2">
            <a:extLst>
              <a:ext uri="{FF2B5EF4-FFF2-40B4-BE49-F238E27FC236}">
                <a16:creationId xmlns:a16="http://schemas.microsoft.com/office/drawing/2014/main" id="{033A9DC2-F5B2-5720-6276-B5E6FB1C20C0}"/>
              </a:ext>
            </a:extLst>
          </p:cNvPr>
          <p:cNvSpPr>
            <a:spLocks noGrp="1"/>
          </p:cNvSpPr>
          <p:nvPr>
            <p:ph idx="1"/>
          </p:nvPr>
        </p:nvSpPr>
        <p:spPr/>
        <p:txBody>
          <a:bodyPr/>
          <a:lstStyle/>
          <a:p>
            <a:r>
              <a:rPr lang="en-US" dirty="0"/>
              <a:t>New guideline posted on Faculty Affairs (</a:t>
            </a:r>
            <a:r>
              <a:rPr lang="en-US" dirty="0" err="1"/>
              <a:t>faculty.osu.edu</a:t>
            </a:r>
            <a:r>
              <a:rPr lang="en-US" dirty="0"/>
              <a:t>) website (equitable policies)</a:t>
            </a:r>
          </a:p>
          <a:p>
            <a:r>
              <a:rPr lang="en-US" dirty="0">
                <a:hlinkClick r:id="rId2"/>
              </a:rPr>
              <a:t>https://faculty.osu.edu/faculty-support/equitable-policies/faculty-workload-guideline</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CE08E41E-B5FD-3D00-E9C2-BF555F046E8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
        <p:nvSpPr>
          <p:cNvPr id="5" name="Slide Number Placeholder 4">
            <a:extLst>
              <a:ext uri="{FF2B5EF4-FFF2-40B4-BE49-F238E27FC236}">
                <a16:creationId xmlns:a16="http://schemas.microsoft.com/office/drawing/2014/main" id="{2448E0C6-D43A-4466-D074-AA53ADB54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800" b="0" i="0" u="none" strike="noStrike" kern="1200" cap="none" spc="0" normalizeH="0" baseline="0" noProof="0" smtClean="0">
                <a:ln>
                  <a:noFill/>
                </a:ln>
                <a:solidFill>
                  <a:srgbClr val="3F4443"/>
                </a:solidFill>
                <a:effectLst/>
                <a:uLnTx/>
                <a:uFillTx/>
                <a:latin typeface="Buckeye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Tree>
    <p:extLst>
      <p:ext uri="{BB962C8B-B14F-4D97-AF65-F5344CB8AC3E}">
        <p14:creationId xmlns:p14="http://schemas.microsoft.com/office/powerpoint/2010/main" val="407569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E661BC-676D-2048-8AEE-C2960D13FFCD}"/>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
        <p:nvSpPr>
          <p:cNvPr id="3" name="Slide Number Placeholder 2">
            <a:extLst>
              <a:ext uri="{FF2B5EF4-FFF2-40B4-BE49-F238E27FC236}">
                <a16:creationId xmlns:a16="http://schemas.microsoft.com/office/drawing/2014/main" id="{5E41A272-D675-1A42-8B65-E1325B63E6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CD3D-26C8-47FF-8D13-9B32BAAB4735}" type="slidenum">
              <a:rPr kumimoji="0" lang="en-US" sz="800" b="0" i="0" u="none" strike="noStrike" kern="1200" cap="none" spc="0" normalizeH="0" baseline="0" noProof="0" smtClean="0">
                <a:ln>
                  <a:noFill/>
                </a:ln>
                <a:solidFill>
                  <a:srgbClr val="3F4443"/>
                </a:solidFill>
                <a:effectLst/>
                <a:uLnTx/>
                <a:uFillTx/>
                <a:latin typeface="Buckeye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3F4443"/>
              </a:solidFill>
              <a:effectLst/>
              <a:uLnTx/>
              <a:uFillTx/>
              <a:latin typeface="Buckeye Sans"/>
              <a:ea typeface="+mn-ea"/>
              <a:cs typeface="+mn-cs"/>
            </a:endParaRPr>
          </a:p>
        </p:txBody>
      </p:sp>
      <p:sp>
        <p:nvSpPr>
          <p:cNvPr id="4" name="Title 3">
            <a:extLst>
              <a:ext uri="{FF2B5EF4-FFF2-40B4-BE49-F238E27FC236}">
                <a16:creationId xmlns:a16="http://schemas.microsoft.com/office/drawing/2014/main" id="{F0E2D0B2-601B-B447-B4B1-537AA96E8106}"/>
              </a:ext>
            </a:extLst>
          </p:cNvPr>
          <p:cNvSpPr>
            <a:spLocks noGrp="1"/>
          </p:cNvSpPr>
          <p:nvPr>
            <p:ph type="title"/>
          </p:nvPr>
        </p:nvSpPr>
        <p:spPr/>
        <p:txBody>
          <a:bodyPr>
            <a:normAutofit fontScale="90000"/>
          </a:bodyPr>
          <a:lstStyle/>
          <a:p>
            <a:r>
              <a:rPr lang="en-US" dirty="0"/>
              <a:t>Questions?</a:t>
            </a:r>
          </a:p>
        </p:txBody>
      </p:sp>
    </p:spTree>
    <p:extLst>
      <p:ext uri="{BB962C8B-B14F-4D97-AF65-F5344CB8AC3E}">
        <p14:creationId xmlns:p14="http://schemas.microsoft.com/office/powerpoint/2010/main" val="232302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7D0B5-A21B-F7E9-6BA8-238B00B60D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55FC4-8CEB-3862-3BEA-FDE449357025}"/>
              </a:ext>
            </a:extLst>
          </p:cNvPr>
          <p:cNvSpPr>
            <a:spLocks noGrp="1"/>
          </p:cNvSpPr>
          <p:nvPr>
            <p:ph type="title"/>
          </p:nvPr>
        </p:nvSpPr>
        <p:spPr>
          <a:xfrm>
            <a:off x="838200" y="820881"/>
            <a:ext cx="10515600" cy="602673"/>
          </a:xfrm>
        </p:spPr>
        <p:txBody>
          <a:bodyPr>
            <a:normAutofit/>
          </a:bodyPr>
          <a:lstStyle/>
          <a:p>
            <a:pPr algn="ctr"/>
            <a:r>
              <a:rPr lang="en-US" sz="3600" b="1" dirty="0">
                <a:latin typeface="Arial" panose="020B0604020202020204" pitchFamily="34" charset="0"/>
                <a:cs typeface="Arial" panose="020B0604020202020204" pitchFamily="34" charset="0"/>
              </a:rPr>
              <a:t>Main New Recommendations</a:t>
            </a:r>
          </a:p>
        </p:txBody>
      </p:sp>
      <p:sp>
        <p:nvSpPr>
          <p:cNvPr id="3" name="Content Placeholder 2">
            <a:extLst>
              <a:ext uri="{FF2B5EF4-FFF2-40B4-BE49-F238E27FC236}">
                <a16:creationId xmlns:a16="http://schemas.microsoft.com/office/drawing/2014/main" id="{311823EF-7C2D-CC7F-1CDB-20FB540AA87F}"/>
              </a:ext>
            </a:extLst>
          </p:cNvPr>
          <p:cNvSpPr>
            <a:spLocks noGrp="1"/>
          </p:cNvSpPr>
          <p:nvPr>
            <p:ph idx="1"/>
          </p:nvPr>
        </p:nvSpPr>
        <p:spPr>
          <a:xfrm>
            <a:off x="273269" y="1423554"/>
            <a:ext cx="11645462" cy="5124988"/>
          </a:xfrm>
        </p:spPr>
        <p:txBody>
          <a:bodyPr>
            <a:noAutofit/>
          </a:bodyPr>
          <a:lstStyle/>
          <a:p>
            <a:pPr>
              <a:spcBef>
                <a:spcPts val="1600"/>
              </a:spcBef>
            </a:pPr>
            <a:r>
              <a:rPr lang="en-US" sz="2000" dirty="0">
                <a:latin typeface="Arial" panose="020B0604020202020204" pitchFamily="34" charset="0"/>
                <a:cs typeface="Arial" panose="020B0604020202020204" pitchFamily="34" charset="0"/>
              </a:rPr>
              <a:t>That workload hours should focus on % time allocated to “dimensions” of responsibilities (e.g. research, teaching, service, clinical care) </a:t>
            </a:r>
            <a:r>
              <a:rPr lang="en-US" sz="2000" dirty="0">
                <a:effectLst/>
                <a:latin typeface="Arial" panose="020B0604020202020204" pitchFamily="34" charset="0"/>
                <a:ea typeface="Calibri" panose="020F0502020204030204" pitchFamily="34" charset="0"/>
                <a:cs typeface="Arial" panose="020B0604020202020204" pitchFamily="34" charset="0"/>
              </a:rPr>
              <a:t>with respect to 100% FTE in an equitable and proportional way across 9-months and 12-months faculty. </a:t>
            </a:r>
          </a:p>
          <a:p>
            <a:pPr>
              <a:spcBef>
                <a:spcPts val="1600"/>
              </a:spcBef>
            </a:pPr>
            <a:r>
              <a:rPr lang="en-US" sz="2000" b="1" dirty="0">
                <a:effectLst/>
                <a:latin typeface="Arial" panose="020B0604020202020204" pitchFamily="34" charset="0"/>
                <a:ea typeface="Calibri" panose="020F0502020204030204" pitchFamily="34" charset="0"/>
                <a:cs typeface="Arial" panose="020B0604020202020204" pitchFamily="34" charset="0"/>
              </a:rPr>
              <a:t>Each unit </a:t>
            </a:r>
            <a:r>
              <a:rPr lang="en-US" sz="2000" dirty="0">
                <a:effectLst/>
                <a:latin typeface="Arial" panose="020B0604020202020204" pitchFamily="34" charset="0"/>
                <a:ea typeface="Calibri" panose="020F0502020204030204" pitchFamily="34" charset="0"/>
                <a:cs typeface="Arial" panose="020B0604020202020204" pitchFamily="34" charset="0"/>
              </a:rPr>
              <a:t>should re-evaluate the credit-hour requirement (and equivalencies) needed in an equitable and proportional way across 9-months and 12-months faculty.</a:t>
            </a:r>
          </a:p>
          <a:p>
            <a:pPr>
              <a:spcBef>
                <a:spcPts val="1600"/>
              </a:spcBef>
            </a:pPr>
            <a:r>
              <a:rPr lang="en-US" sz="2000" dirty="0">
                <a:effectLst/>
                <a:latin typeface="Arial" panose="020B0604020202020204" pitchFamily="34" charset="0"/>
                <a:ea typeface="Calibri" panose="020F0502020204030204" pitchFamily="34" charset="0"/>
                <a:cs typeface="Arial" panose="020B0604020202020204" pitchFamily="34" charset="0"/>
              </a:rPr>
              <a:t>If TIUs have tenure track faculty on regional campuses (Lima, Mansfield, Marion, Newark), then their workload expectations and APT documents should align to allow faculty to achieve the specific criteria required for promotion, given the higher proportion of time allocated to teaching duties for regional campus faculty compared to tenure track faculty on the Columbus Campus.</a:t>
            </a:r>
          </a:p>
          <a:p>
            <a:pPr>
              <a:spcBef>
                <a:spcPts val="1600"/>
              </a:spcBef>
            </a:pPr>
            <a:r>
              <a:rPr lang="en-US" sz="2000" dirty="0">
                <a:effectLst/>
                <a:latin typeface="Arial" panose="020B0604020202020204" pitchFamily="34" charset="0"/>
                <a:ea typeface="Calibri" panose="020F0502020204030204" pitchFamily="34" charset="0"/>
                <a:cs typeface="Arial" panose="020B0604020202020204" pitchFamily="34" charset="0"/>
              </a:rPr>
              <a:t>Our university workload guideline should eliminate the requirement that units align their overall teaching loads as a function of the level of degrees they offer (70%, 60%, and 50% of workload for baccalaureate, master's, doctoral/professional programs, respectively)</a:t>
            </a:r>
            <a:endParaRPr lang="en-US" sz="2000" dirty="0">
              <a:latin typeface="Arial" panose="020B0604020202020204" pitchFamily="34" charset="0"/>
              <a:cs typeface="Arial" panose="020B0604020202020204" pitchFamily="34" charset="0"/>
            </a:endParaRPr>
          </a:p>
          <a:p>
            <a:pPr>
              <a:spcBef>
                <a:spcPts val="1600"/>
              </a:spcBef>
            </a:pPr>
            <a:r>
              <a:rPr lang="en-US" sz="2000" dirty="0">
                <a:latin typeface="Arial" panose="020B0604020202020204" pitchFamily="34" charset="0"/>
                <a:cs typeface="Arial" panose="020B0604020202020204" pitchFamily="34" charset="0"/>
              </a:rPr>
              <a:t>To ensure that workload guidelines are developed through a model of shared governance, the process of approval should include a faculty vote by all faculty in the academic unit, with enough time for faculty discussion</a:t>
            </a:r>
          </a:p>
        </p:txBody>
      </p:sp>
    </p:spTree>
    <p:extLst>
      <p:ext uri="{BB962C8B-B14F-4D97-AF65-F5344CB8AC3E}">
        <p14:creationId xmlns:p14="http://schemas.microsoft.com/office/powerpoint/2010/main" val="379631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B-OSU PPT" id="{CA6FEB44-FC6F-BD48-95A2-8041C16680A2}" vid="{50F34FAB-A38A-6443-B0F6-1D8BBAF8C04D}"/>
    </a:ext>
  </a:extLst>
</a:theme>
</file>

<file path=ppt/theme/theme2.xml><?xml version="1.0" encoding="utf-8"?>
<a:theme xmlns:a="http://schemas.openxmlformats.org/drawingml/2006/main" name="2_Office Theme">
  <a:themeElements>
    <a:clrScheme name="Custom 4">
      <a:dk1>
        <a:srgbClr val="3F4443"/>
      </a:dk1>
      <a:lt1>
        <a:srgbClr val="FFFFFF"/>
      </a:lt1>
      <a:dk2>
        <a:srgbClr val="3F4443"/>
      </a:dk2>
      <a:lt2>
        <a:srgbClr val="FFFFFF"/>
      </a:lt2>
      <a:accent1>
        <a:srgbClr val="737B7E"/>
      </a:accent1>
      <a:accent2>
        <a:srgbClr val="830065"/>
      </a:accent2>
      <a:accent3>
        <a:srgbClr val="6EBBAB"/>
      </a:accent3>
      <a:accent4>
        <a:srgbClr val="B04558"/>
      </a:accent4>
      <a:accent5>
        <a:srgbClr val="FFB600"/>
      </a:accent5>
      <a:accent6>
        <a:srgbClr val="0E4B52"/>
      </a:accent6>
      <a:hlink>
        <a:srgbClr val="E65F33"/>
      </a:hlink>
      <a:folHlink>
        <a:srgbClr val="FFFFFF"/>
      </a:folHlink>
    </a:clrScheme>
    <a:fontScheme name="Ohio State - Buckeye Fonts">
      <a:majorFont>
        <a:latin typeface="Buckeye Serif Black"/>
        <a:ea typeface=""/>
        <a:cs typeface=""/>
      </a:majorFont>
      <a:minorFont>
        <a:latin typeface="Buckey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1427</TotalTime>
  <Words>839</Words>
  <Application>Microsoft Macintosh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Aptos</vt:lpstr>
      <vt:lpstr>Arial</vt:lpstr>
      <vt:lpstr>Buckeye Sans</vt:lpstr>
      <vt:lpstr>Buckeye Sans 2</vt:lpstr>
      <vt:lpstr>Buckeye Serif Black</vt:lpstr>
      <vt:lpstr>Calibri</vt:lpstr>
      <vt:lpstr>Courier New</vt:lpstr>
      <vt:lpstr>Wingdings</vt:lpstr>
      <vt:lpstr>1_Office Theme</vt:lpstr>
      <vt:lpstr>2_Office Theme</vt:lpstr>
      <vt:lpstr>Faculty Workload Guideline</vt:lpstr>
      <vt:lpstr>Timeline </vt:lpstr>
      <vt:lpstr>Broader faculty groups (1/3 – 1/3 – 1/3)</vt:lpstr>
      <vt:lpstr>SB1 </vt:lpstr>
      <vt:lpstr>ODHE </vt:lpstr>
      <vt:lpstr>Timeline </vt:lpstr>
      <vt:lpstr>Workload guideline </vt:lpstr>
      <vt:lpstr>Questions?</vt:lpstr>
      <vt:lpstr>Main New Recommendations</vt:lpstr>
      <vt:lpstr>Proposed Implementation</vt:lpstr>
      <vt:lpstr>Committee Members</vt:lpstr>
      <vt:lpstr>Committee Charge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Workload Guideline Review</dc:title>
  <dc:creator>Louchouarn, Patrick</dc:creator>
  <cp:lastModifiedBy>Louchouarn, Patrick</cp:lastModifiedBy>
  <cp:revision>2</cp:revision>
  <dcterms:created xsi:type="dcterms:W3CDTF">2024-04-21T20:49:35Z</dcterms:created>
  <dcterms:modified xsi:type="dcterms:W3CDTF">2026-01-14T20:38:36Z</dcterms:modified>
</cp:coreProperties>
</file>